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3C6C27-68FF-48F7-AF80-BDACEA9A36C9}" v="1" dt="2021-01-28T14:51:08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1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Kalab" userId="a8952ef3-6bc5-424d-97fd-90520f826908" providerId="ADAL" clId="{9C3C6C27-68FF-48F7-AF80-BDACEA9A36C9}"/>
    <pc:docChg chg="undo custSel mod modSld">
      <pc:chgData name="Dominik Kalab" userId="a8952ef3-6bc5-424d-97fd-90520f826908" providerId="ADAL" clId="{9C3C6C27-68FF-48F7-AF80-BDACEA9A36C9}" dt="2021-01-28T14:51:50.794" v="28" actId="1076"/>
      <pc:docMkLst>
        <pc:docMk/>
      </pc:docMkLst>
      <pc:sldChg chg="addSp delSp modSp mod">
        <pc:chgData name="Dominik Kalab" userId="a8952ef3-6bc5-424d-97fd-90520f826908" providerId="ADAL" clId="{9C3C6C27-68FF-48F7-AF80-BDACEA9A36C9}" dt="2021-01-28T14:51:50.794" v="28" actId="1076"/>
        <pc:sldMkLst>
          <pc:docMk/>
          <pc:sldMk cId="1281542290" sldId="261"/>
        </pc:sldMkLst>
        <pc:spChg chg="mod">
          <ac:chgData name="Dominik Kalab" userId="a8952ef3-6bc5-424d-97fd-90520f826908" providerId="ADAL" clId="{9C3C6C27-68FF-48F7-AF80-BDACEA9A36C9}" dt="2021-01-28T14:50:48.536" v="12" actId="26606"/>
          <ac:spMkLst>
            <pc:docMk/>
            <pc:sldMk cId="1281542290" sldId="261"/>
            <ac:spMk id="2" creationId="{1D400D5B-F3C4-434C-BC90-F319EB46197F}"/>
          </ac:spMkLst>
        </pc:spChg>
        <pc:spChg chg="mod ord">
          <ac:chgData name="Dominik Kalab" userId="a8952ef3-6bc5-424d-97fd-90520f826908" providerId="ADAL" clId="{9C3C6C27-68FF-48F7-AF80-BDACEA9A36C9}" dt="2021-01-28T14:51:44.834" v="26" actId="14100"/>
          <ac:spMkLst>
            <pc:docMk/>
            <pc:sldMk cId="1281542290" sldId="261"/>
            <ac:spMk id="3" creationId="{4C41A4E3-EC12-4A94-BDD0-0A314253DBE1}"/>
          </ac:spMkLst>
        </pc:spChg>
        <pc:spChg chg="add del">
          <ac:chgData name="Dominik Kalab" userId="a8952ef3-6bc5-424d-97fd-90520f826908" providerId="ADAL" clId="{9C3C6C27-68FF-48F7-AF80-BDACEA9A36C9}" dt="2021-01-28T14:50:48.536" v="12" actId="26606"/>
          <ac:spMkLst>
            <pc:docMk/>
            <pc:sldMk cId="1281542290" sldId="261"/>
            <ac:spMk id="19" creationId="{2550BE34-C2B8-49B8-8519-67A8CAD51AE9}"/>
          </ac:spMkLst>
        </pc:spChg>
        <pc:spChg chg="add del">
          <ac:chgData name="Dominik Kalab" userId="a8952ef3-6bc5-424d-97fd-90520f826908" providerId="ADAL" clId="{9C3C6C27-68FF-48F7-AF80-BDACEA9A36C9}" dt="2021-01-28T14:50:48.536" v="12" actId="26606"/>
          <ac:spMkLst>
            <pc:docMk/>
            <pc:sldMk cId="1281542290" sldId="261"/>
            <ac:spMk id="21" creationId="{A7457DD9-5A45-400A-AB4B-4B4EDECA25F1}"/>
          </ac:spMkLst>
        </pc:spChg>
        <pc:spChg chg="add del">
          <ac:chgData name="Dominik Kalab" userId="a8952ef3-6bc5-424d-97fd-90520f826908" providerId="ADAL" clId="{9C3C6C27-68FF-48F7-AF80-BDACEA9A36C9}" dt="2021-01-28T14:50:48.536" v="12" actId="26606"/>
          <ac:spMkLst>
            <pc:docMk/>
            <pc:sldMk cId="1281542290" sldId="261"/>
            <ac:spMk id="23" creationId="{441CF7D6-A660-431A-B0BB-140A0D5556B6}"/>
          </ac:spMkLst>
        </pc:spChg>
        <pc:spChg chg="add del">
          <ac:chgData name="Dominik Kalab" userId="a8952ef3-6bc5-424d-97fd-90520f826908" providerId="ADAL" clId="{9C3C6C27-68FF-48F7-AF80-BDACEA9A36C9}" dt="2021-01-28T14:50:48.536" v="12" actId="26606"/>
          <ac:spMkLst>
            <pc:docMk/>
            <pc:sldMk cId="1281542290" sldId="261"/>
            <ac:spMk id="25" creationId="{0570A85B-3810-4F95-97B0-CBF4CCDB381C}"/>
          </ac:spMkLst>
        </pc:spChg>
        <pc:spChg chg="add del">
          <ac:chgData name="Dominik Kalab" userId="a8952ef3-6bc5-424d-97fd-90520f826908" providerId="ADAL" clId="{9C3C6C27-68FF-48F7-AF80-BDACEA9A36C9}" dt="2021-01-28T14:50:04.576" v="11" actId="26606"/>
          <ac:spMkLst>
            <pc:docMk/>
            <pc:sldMk cId="1281542290" sldId="261"/>
            <ac:spMk id="27" creationId="{E45CA849-654C-4173-AD99-B3A2528275F5}"/>
          </ac:spMkLst>
        </pc:spChg>
        <pc:spChg chg="add">
          <ac:chgData name="Dominik Kalab" userId="a8952ef3-6bc5-424d-97fd-90520f826908" providerId="ADAL" clId="{9C3C6C27-68FF-48F7-AF80-BDACEA9A36C9}" dt="2021-01-28T14:50:48.536" v="12" actId="26606"/>
          <ac:spMkLst>
            <pc:docMk/>
            <pc:sldMk cId="1281542290" sldId="261"/>
            <ac:spMk id="28" creationId="{0288C6B4-AFC3-407F-A595-EFFD38D4CCAF}"/>
          </ac:spMkLst>
        </pc:spChg>
        <pc:spChg chg="add">
          <ac:chgData name="Dominik Kalab" userId="a8952ef3-6bc5-424d-97fd-90520f826908" providerId="ADAL" clId="{9C3C6C27-68FF-48F7-AF80-BDACEA9A36C9}" dt="2021-01-28T14:50:48.536" v="12" actId="26606"/>
          <ac:spMkLst>
            <pc:docMk/>
            <pc:sldMk cId="1281542290" sldId="261"/>
            <ac:spMk id="29" creationId="{CF236821-17FE-429B-8D2C-08E13A64EA40}"/>
          </ac:spMkLst>
        </pc:spChg>
        <pc:spChg chg="add del">
          <ac:chgData name="Dominik Kalab" userId="a8952ef3-6bc5-424d-97fd-90520f826908" providerId="ADAL" clId="{9C3C6C27-68FF-48F7-AF80-BDACEA9A36C9}" dt="2021-01-28T14:49:52.470" v="7" actId="26606"/>
          <ac:spMkLst>
            <pc:docMk/>
            <pc:sldMk cId="1281542290" sldId="261"/>
            <ac:spMk id="30" creationId="{9427AF5F-9A0E-42B7-A252-FD64C9885F9C}"/>
          </ac:spMkLst>
        </pc:spChg>
        <pc:spChg chg="add">
          <ac:chgData name="Dominik Kalab" userId="a8952ef3-6bc5-424d-97fd-90520f826908" providerId="ADAL" clId="{9C3C6C27-68FF-48F7-AF80-BDACEA9A36C9}" dt="2021-01-28T14:50:48.536" v="12" actId="26606"/>
          <ac:spMkLst>
            <pc:docMk/>
            <pc:sldMk cId="1281542290" sldId="261"/>
            <ac:spMk id="31" creationId="{C0BDBCD2-E081-43AB-9119-C55465E59757}"/>
          </ac:spMkLst>
        </pc:spChg>
        <pc:spChg chg="add del">
          <ac:chgData name="Dominik Kalab" userId="a8952ef3-6bc5-424d-97fd-90520f826908" providerId="ADAL" clId="{9C3C6C27-68FF-48F7-AF80-BDACEA9A36C9}" dt="2021-01-28T14:50:04.576" v="11" actId="26606"/>
          <ac:spMkLst>
            <pc:docMk/>
            <pc:sldMk cId="1281542290" sldId="261"/>
            <ac:spMk id="32" creationId="{3E23A947-2D45-4208-AE2B-64948C87A3EB}"/>
          </ac:spMkLst>
        </pc:spChg>
        <pc:spChg chg="add del">
          <ac:chgData name="Dominik Kalab" userId="a8952ef3-6bc5-424d-97fd-90520f826908" providerId="ADAL" clId="{9C3C6C27-68FF-48F7-AF80-BDACEA9A36C9}" dt="2021-01-28T14:50:04.576" v="11" actId="26606"/>
          <ac:spMkLst>
            <pc:docMk/>
            <pc:sldMk cId="1281542290" sldId="261"/>
            <ac:spMk id="34" creationId="{E5BBB0F9-6A59-4D02-A9C7-A2D6516684CE}"/>
          </ac:spMkLst>
        </pc:spChg>
        <pc:spChg chg="add del">
          <ac:chgData name="Dominik Kalab" userId="a8952ef3-6bc5-424d-97fd-90520f826908" providerId="ADAL" clId="{9C3C6C27-68FF-48F7-AF80-BDACEA9A36C9}" dt="2021-01-28T14:49:48.999" v="4" actId="26606"/>
          <ac:spMkLst>
            <pc:docMk/>
            <pc:sldMk cId="1281542290" sldId="261"/>
            <ac:spMk id="35" creationId="{84ECDE7A-6944-466D-8FFE-149A29BA6BAE}"/>
          </ac:spMkLst>
        </pc:spChg>
        <pc:spChg chg="add">
          <ac:chgData name="Dominik Kalab" userId="a8952ef3-6bc5-424d-97fd-90520f826908" providerId="ADAL" clId="{9C3C6C27-68FF-48F7-AF80-BDACEA9A36C9}" dt="2021-01-28T14:50:48.536" v="12" actId="26606"/>
          <ac:spMkLst>
            <pc:docMk/>
            <pc:sldMk cId="1281542290" sldId="261"/>
            <ac:spMk id="36" creationId="{98E79BE4-34FE-485A-98A5-92CE8F7C4743}"/>
          </ac:spMkLst>
        </pc:spChg>
        <pc:spChg chg="add del">
          <ac:chgData name="Dominik Kalab" userId="a8952ef3-6bc5-424d-97fd-90520f826908" providerId="ADAL" clId="{9C3C6C27-68FF-48F7-AF80-BDACEA9A36C9}" dt="2021-01-28T14:49:48.999" v="4" actId="26606"/>
          <ac:spMkLst>
            <pc:docMk/>
            <pc:sldMk cId="1281542290" sldId="261"/>
            <ac:spMk id="37" creationId="{B3420082-9415-44EC-802E-C77D71D59C57}"/>
          </ac:spMkLst>
        </pc:spChg>
        <pc:spChg chg="add">
          <ac:chgData name="Dominik Kalab" userId="a8952ef3-6bc5-424d-97fd-90520f826908" providerId="ADAL" clId="{9C3C6C27-68FF-48F7-AF80-BDACEA9A36C9}" dt="2021-01-28T14:50:48.536" v="12" actId="26606"/>
          <ac:spMkLst>
            <pc:docMk/>
            <pc:sldMk cId="1281542290" sldId="261"/>
            <ac:spMk id="38" creationId="{7A5F0580-5EE9-419F-96EE-B6529EF6E7D0}"/>
          </ac:spMkLst>
        </pc:spChg>
        <pc:spChg chg="add del">
          <ac:chgData name="Dominik Kalab" userId="a8952ef3-6bc5-424d-97fd-90520f826908" providerId="ADAL" clId="{9C3C6C27-68FF-48F7-AF80-BDACEA9A36C9}" dt="2021-01-28T14:49:48.999" v="4" actId="26606"/>
          <ac:spMkLst>
            <pc:docMk/>
            <pc:sldMk cId="1281542290" sldId="261"/>
            <ac:spMk id="39" creationId="{55A52C45-1FCB-4636-A80F-2849B8226C01}"/>
          </ac:spMkLst>
        </pc:spChg>
        <pc:spChg chg="add del">
          <ac:chgData name="Dominik Kalab" userId="a8952ef3-6bc5-424d-97fd-90520f826908" providerId="ADAL" clId="{9C3C6C27-68FF-48F7-AF80-BDACEA9A36C9}" dt="2021-01-28T14:49:48.999" v="4" actId="26606"/>
          <ac:spMkLst>
            <pc:docMk/>
            <pc:sldMk cId="1281542290" sldId="261"/>
            <ac:spMk id="41" creationId="{768EB4DD-3704-43AD-92B3-C4E0C6EA92CB}"/>
          </ac:spMkLst>
        </pc:spChg>
        <pc:picChg chg="mod">
          <ac:chgData name="Dominik Kalab" userId="a8952ef3-6bc5-424d-97fd-90520f826908" providerId="ADAL" clId="{9C3C6C27-68FF-48F7-AF80-BDACEA9A36C9}" dt="2021-01-28T14:51:50.794" v="28" actId="1076"/>
          <ac:picMkLst>
            <pc:docMk/>
            <pc:sldMk cId="1281542290" sldId="261"/>
            <ac:picMk id="7" creationId="{D6533096-2131-4758-8962-CD074601B410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55F733-7EF2-49BA-8116-FE3E1A0D02A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14D33D2-E1ED-4296-85FD-CD7E013263E2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Dokončit implementaci systému</a:t>
          </a:r>
          <a:endParaRPr lang="en-US"/>
        </a:p>
      </dgm:t>
    </dgm:pt>
    <dgm:pt modelId="{4390C613-D7D1-4A99-B08E-58E43D0C4A7E}" type="parTrans" cxnId="{8674C051-DB7F-4C0B-A724-77ACE17E0309}">
      <dgm:prSet/>
      <dgm:spPr/>
      <dgm:t>
        <a:bodyPr/>
        <a:lstStyle/>
        <a:p>
          <a:endParaRPr lang="en-US"/>
        </a:p>
      </dgm:t>
    </dgm:pt>
    <dgm:pt modelId="{B91139A4-B8EC-4963-A36F-A493FF8578FE}" type="sibTrans" cxnId="{8674C051-DB7F-4C0B-A724-77ACE17E0309}">
      <dgm:prSet/>
      <dgm:spPr/>
      <dgm:t>
        <a:bodyPr/>
        <a:lstStyle/>
        <a:p>
          <a:endParaRPr lang="en-US"/>
        </a:p>
      </dgm:t>
    </dgm:pt>
    <dgm:pt modelId="{87BBB06D-DAC6-4CBC-97B2-268F04FE0711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Otestovat systém na uživatelích a získat zpětnou vazbu</a:t>
          </a:r>
          <a:endParaRPr lang="en-US" dirty="0"/>
        </a:p>
      </dgm:t>
    </dgm:pt>
    <dgm:pt modelId="{C5A6F1FC-2AD6-45B8-A732-ACB5979E8AB3}" type="parTrans" cxnId="{8FE28AFA-1AC3-4840-B3F4-DD1082450773}">
      <dgm:prSet/>
      <dgm:spPr/>
      <dgm:t>
        <a:bodyPr/>
        <a:lstStyle/>
        <a:p>
          <a:endParaRPr lang="en-US"/>
        </a:p>
      </dgm:t>
    </dgm:pt>
    <dgm:pt modelId="{0644A369-A05B-4903-BED3-F793377039A4}" type="sibTrans" cxnId="{8FE28AFA-1AC3-4840-B3F4-DD1082450773}">
      <dgm:prSet/>
      <dgm:spPr/>
      <dgm:t>
        <a:bodyPr/>
        <a:lstStyle/>
        <a:p>
          <a:endParaRPr lang="en-US"/>
        </a:p>
      </dgm:t>
    </dgm:pt>
    <dgm:pt modelId="{AED00EF5-3759-4388-A556-F1A5D61BB715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Zhodnotit a shrnout své úsilí</a:t>
          </a:r>
          <a:endParaRPr lang="en-US"/>
        </a:p>
      </dgm:t>
    </dgm:pt>
    <dgm:pt modelId="{937D3A02-D361-4B69-9D3D-876A2F801031}" type="parTrans" cxnId="{FCEE1285-CF46-4C53-B1C8-B26E5E3A79C5}">
      <dgm:prSet/>
      <dgm:spPr/>
      <dgm:t>
        <a:bodyPr/>
        <a:lstStyle/>
        <a:p>
          <a:endParaRPr lang="en-US"/>
        </a:p>
      </dgm:t>
    </dgm:pt>
    <dgm:pt modelId="{86AD3AA8-9477-4C57-86C2-3CDDC94907F8}" type="sibTrans" cxnId="{FCEE1285-CF46-4C53-B1C8-B26E5E3A79C5}">
      <dgm:prSet/>
      <dgm:spPr/>
      <dgm:t>
        <a:bodyPr/>
        <a:lstStyle/>
        <a:p>
          <a:endParaRPr lang="en-US"/>
        </a:p>
      </dgm:t>
    </dgm:pt>
    <dgm:pt modelId="{35318B1F-DEF0-4A6F-8356-3DE1F3EE7352}" type="pres">
      <dgm:prSet presAssocID="{B855F733-7EF2-49BA-8116-FE3E1A0D02A8}" presName="root" presStyleCnt="0">
        <dgm:presLayoutVars>
          <dgm:dir/>
          <dgm:resizeHandles val="exact"/>
        </dgm:presLayoutVars>
      </dgm:prSet>
      <dgm:spPr/>
    </dgm:pt>
    <dgm:pt modelId="{A445F2E1-19A2-4855-BA27-3F2E2935DCED}" type="pres">
      <dgm:prSet presAssocID="{D14D33D2-E1ED-4296-85FD-CD7E013263E2}" presName="compNode" presStyleCnt="0"/>
      <dgm:spPr/>
    </dgm:pt>
    <dgm:pt modelId="{C325031C-B7E9-4ED8-9062-CD77CD1FA2C2}" type="pres">
      <dgm:prSet presAssocID="{D14D33D2-E1ED-4296-85FD-CD7E013263E2}" presName="iconRect" presStyleLbl="node1" presStyleIdx="0" presStyleCnt="3" custLinFactNeighborY="-290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ový design se souvislou výplní"/>
        </a:ext>
      </dgm:extLst>
    </dgm:pt>
    <dgm:pt modelId="{B3375523-0A43-4350-988E-DD6BFDC6F969}" type="pres">
      <dgm:prSet presAssocID="{D14D33D2-E1ED-4296-85FD-CD7E013263E2}" presName="spaceRect" presStyleCnt="0"/>
      <dgm:spPr/>
    </dgm:pt>
    <dgm:pt modelId="{AA35E215-84EE-443E-A872-1E5F741E484C}" type="pres">
      <dgm:prSet presAssocID="{D14D33D2-E1ED-4296-85FD-CD7E013263E2}" presName="textRect" presStyleLbl="revTx" presStyleIdx="0" presStyleCnt="3">
        <dgm:presLayoutVars>
          <dgm:chMax val="1"/>
          <dgm:chPref val="1"/>
        </dgm:presLayoutVars>
      </dgm:prSet>
      <dgm:spPr/>
    </dgm:pt>
    <dgm:pt modelId="{15EE3617-EC2E-4D1E-800D-A0E7FD650DAF}" type="pres">
      <dgm:prSet presAssocID="{B91139A4-B8EC-4963-A36F-A493FF8578FE}" presName="sibTrans" presStyleCnt="0"/>
      <dgm:spPr/>
    </dgm:pt>
    <dgm:pt modelId="{0E8BE5F4-5BFC-4C36-A080-EDDDEA203B51}" type="pres">
      <dgm:prSet presAssocID="{87BBB06D-DAC6-4CBC-97B2-268F04FE0711}" presName="compNode" presStyleCnt="0"/>
      <dgm:spPr/>
    </dgm:pt>
    <dgm:pt modelId="{BAA539DD-2830-448A-A8DC-1C2132E9D721}" type="pres">
      <dgm:prSet presAssocID="{87BBB06D-DAC6-4CBC-97B2-268F04FE0711}" presName="iconRect" presStyleLbl="node1" presStyleIdx="1" presStyleCnt="3"/>
      <dgm:spPr>
        <a:blipFill>
          <a:blip xmlns:r="http://schemas.openxmlformats.org/officeDocument/2006/relationships"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sedací místnost se souvislou výplní"/>
        </a:ext>
      </dgm:extLst>
    </dgm:pt>
    <dgm:pt modelId="{2B05E5D3-0324-4B5B-8948-51D09970BFB5}" type="pres">
      <dgm:prSet presAssocID="{87BBB06D-DAC6-4CBC-97B2-268F04FE0711}" presName="spaceRect" presStyleCnt="0"/>
      <dgm:spPr/>
    </dgm:pt>
    <dgm:pt modelId="{FE683DF8-F60C-496E-9970-477853DAB3FF}" type="pres">
      <dgm:prSet presAssocID="{87BBB06D-DAC6-4CBC-97B2-268F04FE0711}" presName="textRect" presStyleLbl="revTx" presStyleIdx="1" presStyleCnt="3">
        <dgm:presLayoutVars>
          <dgm:chMax val="1"/>
          <dgm:chPref val="1"/>
        </dgm:presLayoutVars>
      </dgm:prSet>
      <dgm:spPr/>
    </dgm:pt>
    <dgm:pt modelId="{8DE395BE-EF0F-4CDA-80F3-EBF8DD0D5613}" type="pres">
      <dgm:prSet presAssocID="{0644A369-A05B-4903-BED3-F793377039A4}" presName="sibTrans" presStyleCnt="0"/>
      <dgm:spPr/>
    </dgm:pt>
    <dgm:pt modelId="{9FC5F1B7-89DB-4F77-A0EB-4FFCE8FA1850}" type="pres">
      <dgm:prSet presAssocID="{AED00EF5-3759-4388-A556-F1A5D61BB715}" presName="compNode" presStyleCnt="0"/>
      <dgm:spPr/>
    </dgm:pt>
    <dgm:pt modelId="{EBBB58F9-B3C6-4E61-9F9A-815110A0FC9D}" type="pres">
      <dgm:prSet presAssocID="{AED00EF5-3759-4388-A556-F1A5D61BB71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ntrolní seznam"/>
        </a:ext>
      </dgm:extLst>
    </dgm:pt>
    <dgm:pt modelId="{80C14BFE-89EB-40C8-B3D6-048A4F18555F}" type="pres">
      <dgm:prSet presAssocID="{AED00EF5-3759-4388-A556-F1A5D61BB715}" presName="spaceRect" presStyleCnt="0"/>
      <dgm:spPr/>
    </dgm:pt>
    <dgm:pt modelId="{CE1CB534-F74C-41D9-BF7D-EFF4B1F41F76}" type="pres">
      <dgm:prSet presAssocID="{AED00EF5-3759-4388-A556-F1A5D61BB71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FD10231-E4D0-46E7-A061-5D5E5F624EF8}" type="presOf" srcId="{AED00EF5-3759-4388-A556-F1A5D61BB715}" destId="{CE1CB534-F74C-41D9-BF7D-EFF4B1F41F76}" srcOrd="0" destOrd="0" presId="urn:microsoft.com/office/officeart/2018/2/layout/IconLabelList"/>
    <dgm:cxn modelId="{B5602342-F171-4C7D-BECC-E72C57C4BA25}" type="presOf" srcId="{B855F733-7EF2-49BA-8116-FE3E1A0D02A8}" destId="{35318B1F-DEF0-4A6F-8356-3DE1F3EE7352}" srcOrd="0" destOrd="0" presId="urn:microsoft.com/office/officeart/2018/2/layout/IconLabelList"/>
    <dgm:cxn modelId="{8674C051-DB7F-4C0B-A724-77ACE17E0309}" srcId="{B855F733-7EF2-49BA-8116-FE3E1A0D02A8}" destId="{D14D33D2-E1ED-4296-85FD-CD7E013263E2}" srcOrd="0" destOrd="0" parTransId="{4390C613-D7D1-4A99-B08E-58E43D0C4A7E}" sibTransId="{B91139A4-B8EC-4963-A36F-A493FF8578FE}"/>
    <dgm:cxn modelId="{29920C73-0CEE-44A6-B096-9242C6EEAFF7}" type="presOf" srcId="{D14D33D2-E1ED-4296-85FD-CD7E013263E2}" destId="{AA35E215-84EE-443E-A872-1E5F741E484C}" srcOrd="0" destOrd="0" presId="urn:microsoft.com/office/officeart/2018/2/layout/IconLabelList"/>
    <dgm:cxn modelId="{FCEE1285-CF46-4C53-B1C8-B26E5E3A79C5}" srcId="{B855F733-7EF2-49BA-8116-FE3E1A0D02A8}" destId="{AED00EF5-3759-4388-A556-F1A5D61BB715}" srcOrd="2" destOrd="0" parTransId="{937D3A02-D361-4B69-9D3D-876A2F801031}" sibTransId="{86AD3AA8-9477-4C57-86C2-3CDDC94907F8}"/>
    <dgm:cxn modelId="{631BCDF6-06E5-4FE3-8937-5EFD51A63667}" type="presOf" srcId="{87BBB06D-DAC6-4CBC-97B2-268F04FE0711}" destId="{FE683DF8-F60C-496E-9970-477853DAB3FF}" srcOrd="0" destOrd="0" presId="urn:microsoft.com/office/officeart/2018/2/layout/IconLabelList"/>
    <dgm:cxn modelId="{8FE28AFA-1AC3-4840-B3F4-DD1082450773}" srcId="{B855F733-7EF2-49BA-8116-FE3E1A0D02A8}" destId="{87BBB06D-DAC6-4CBC-97B2-268F04FE0711}" srcOrd="1" destOrd="0" parTransId="{C5A6F1FC-2AD6-45B8-A732-ACB5979E8AB3}" sibTransId="{0644A369-A05B-4903-BED3-F793377039A4}"/>
    <dgm:cxn modelId="{EB1E01D8-3DD3-4FF8-AB35-C58E87C0D91A}" type="presParOf" srcId="{35318B1F-DEF0-4A6F-8356-3DE1F3EE7352}" destId="{A445F2E1-19A2-4855-BA27-3F2E2935DCED}" srcOrd="0" destOrd="0" presId="urn:microsoft.com/office/officeart/2018/2/layout/IconLabelList"/>
    <dgm:cxn modelId="{4763D5B9-9FE5-4213-AE7A-5636353D2A55}" type="presParOf" srcId="{A445F2E1-19A2-4855-BA27-3F2E2935DCED}" destId="{C325031C-B7E9-4ED8-9062-CD77CD1FA2C2}" srcOrd="0" destOrd="0" presId="urn:microsoft.com/office/officeart/2018/2/layout/IconLabelList"/>
    <dgm:cxn modelId="{0DC64CC8-7960-40AC-9873-D5E4DC5950A3}" type="presParOf" srcId="{A445F2E1-19A2-4855-BA27-3F2E2935DCED}" destId="{B3375523-0A43-4350-988E-DD6BFDC6F969}" srcOrd="1" destOrd="0" presId="urn:microsoft.com/office/officeart/2018/2/layout/IconLabelList"/>
    <dgm:cxn modelId="{3FC88B2A-F38F-4A3F-A786-C663EDF1A92B}" type="presParOf" srcId="{A445F2E1-19A2-4855-BA27-3F2E2935DCED}" destId="{AA35E215-84EE-443E-A872-1E5F741E484C}" srcOrd="2" destOrd="0" presId="urn:microsoft.com/office/officeart/2018/2/layout/IconLabelList"/>
    <dgm:cxn modelId="{A558B128-713E-421D-B960-3B685FB21C8B}" type="presParOf" srcId="{35318B1F-DEF0-4A6F-8356-3DE1F3EE7352}" destId="{15EE3617-EC2E-4D1E-800D-A0E7FD650DAF}" srcOrd="1" destOrd="0" presId="urn:microsoft.com/office/officeart/2018/2/layout/IconLabelList"/>
    <dgm:cxn modelId="{D12722B2-3F96-466B-8DA0-553EA0BD9524}" type="presParOf" srcId="{35318B1F-DEF0-4A6F-8356-3DE1F3EE7352}" destId="{0E8BE5F4-5BFC-4C36-A080-EDDDEA203B51}" srcOrd="2" destOrd="0" presId="urn:microsoft.com/office/officeart/2018/2/layout/IconLabelList"/>
    <dgm:cxn modelId="{448DD83C-C284-4E75-A9F1-E074A9F8B452}" type="presParOf" srcId="{0E8BE5F4-5BFC-4C36-A080-EDDDEA203B51}" destId="{BAA539DD-2830-448A-A8DC-1C2132E9D721}" srcOrd="0" destOrd="0" presId="urn:microsoft.com/office/officeart/2018/2/layout/IconLabelList"/>
    <dgm:cxn modelId="{18D762D3-09C9-4062-8CE2-30A0EFF6C80D}" type="presParOf" srcId="{0E8BE5F4-5BFC-4C36-A080-EDDDEA203B51}" destId="{2B05E5D3-0324-4B5B-8948-51D09970BFB5}" srcOrd="1" destOrd="0" presId="urn:microsoft.com/office/officeart/2018/2/layout/IconLabelList"/>
    <dgm:cxn modelId="{D6A968FB-D589-4233-B00B-3CB6CB09668B}" type="presParOf" srcId="{0E8BE5F4-5BFC-4C36-A080-EDDDEA203B51}" destId="{FE683DF8-F60C-496E-9970-477853DAB3FF}" srcOrd="2" destOrd="0" presId="urn:microsoft.com/office/officeart/2018/2/layout/IconLabelList"/>
    <dgm:cxn modelId="{8EE6DCEE-9AAF-4F28-9BF4-9441CBA93347}" type="presParOf" srcId="{35318B1F-DEF0-4A6F-8356-3DE1F3EE7352}" destId="{8DE395BE-EF0F-4CDA-80F3-EBF8DD0D5613}" srcOrd="3" destOrd="0" presId="urn:microsoft.com/office/officeart/2018/2/layout/IconLabelList"/>
    <dgm:cxn modelId="{95BE3D00-DD79-4195-B08A-39323BC03DBF}" type="presParOf" srcId="{35318B1F-DEF0-4A6F-8356-3DE1F3EE7352}" destId="{9FC5F1B7-89DB-4F77-A0EB-4FFCE8FA1850}" srcOrd="4" destOrd="0" presId="urn:microsoft.com/office/officeart/2018/2/layout/IconLabelList"/>
    <dgm:cxn modelId="{C3A093E5-0B07-4214-A703-4E7EF187737B}" type="presParOf" srcId="{9FC5F1B7-89DB-4F77-A0EB-4FFCE8FA1850}" destId="{EBBB58F9-B3C6-4E61-9F9A-815110A0FC9D}" srcOrd="0" destOrd="0" presId="urn:microsoft.com/office/officeart/2018/2/layout/IconLabelList"/>
    <dgm:cxn modelId="{756A8ABC-6CDC-45E0-B4D9-A120D2CACAF7}" type="presParOf" srcId="{9FC5F1B7-89DB-4F77-A0EB-4FFCE8FA1850}" destId="{80C14BFE-89EB-40C8-B3D6-048A4F18555F}" srcOrd="1" destOrd="0" presId="urn:microsoft.com/office/officeart/2018/2/layout/IconLabelList"/>
    <dgm:cxn modelId="{8CB110FF-E23A-4286-A631-86001279718F}" type="presParOf" srcId="{9FC5F1B7-89DB-4F77-A0EB-4FFCE8FA1850}" destId="{CE1CB534-F74C-41D9-BF7D-EFF4B1F41F7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5031C-B7E9-4ED8-9062-CD77CD1FA2C2}">
      <dsp:nvSpPr>
        <dsp:cNvPr id="0" name=""/>
        <dsp:cNvSpPr/>
      </dsp:nvSpPr>
      <dsp:spPr>
        <a:xfrm>
          <a:off x="1209598" y="1041768"/>
          <a:ext cx="1299738" cy="12997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5E215-84EE-443E-A872-1E5F741E484C}">
      <dsp:nvSpPr>
        <dsp:cNvPr id="0" name=""/>
        <dsp:cNvSpPr/>
      </dsp:nvSpPr>
      <dsp:spPr>
        <a:xfrm>
          <a:off x="415313" y="2735897"/>
          <a:ext cx="28883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/>
            <a:t>Dokončit implementaci systému</a:t>
          </a:r>
          <a:endParaRPr lang="en-US" sz="1700" kern="1200"/>
        </a:p>
      </dsp:txBody>
      <dsp:txXfrm>
        <a:off x="415313" y="2735897"/>
        <a:ext cx="2888307" cy="720000"/>
      </dsp:txXfrm>
    </dsp:sp>
    <dsp:sp modelId="{BAA539DD-2830-448A-A8DC-1C2132E9D721}">
      <dsp:nvSpPr>
        <dsp:cNvPr id="0" name=""/>
        <dsp:cNvSpPr/>
      </dsp:nvSpPr>
      <dsp:spPr>
        <a:xfrm>
          <a:off x="4603358" y="1079526"/>
          <a:ext cx="1299738" cy="1299738"/>
        </a:xfrm>
        <a:prstGeom prst="rect">
          <a:avLst/>
        </a:prstGeom>
        <a:blipFill>
          <a:blip xmlns:r="http://schemas.openxmlformats.org/officeDocument/2006/relationships"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683DF8-F60C-496E-9970-477853DAB3FF}">
      <dsp:nvSpPr>
        <dsp:cNvPr id="0" name=""/>
        <dsp:cNvSpPr/>
      </dsp:nvSpPr>
      <dsp:spPr>
        <a:xfrm>
          <a:off x="3809074" y="2735897"/>
          <a:ext cx="28883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Otestovat systém na uživatelích a získat zpětnou vazbu</a:t>
          </a:r>
          <a:endParaRPr lang="en-US" sz="1700" kern="1200" dirty="0"/>
        </a:p>
      </dsp:txBody>
      <dsp:txXfrm>
        <a:off x="3809074" y="2735897"/>
        <a:ext cx="2888307" cy="720000"/>
      </dsp:txXfrm>
    </dsp:sp>
    <dsp:sp modelId="{EBBB58F9-B3C6-4E61-9F9A-815110A0FC9D}">
      <dsp:nvSpPr>
        <dsp:cNvPr id="0" name=""/>
        <dsp:cNvSpPr/>
      </dsp:nvSpPr>
      <dsp:spPr>
        <a:xfrm>
          <a:off x="7997119" y="1079526"/>
          <a:ext cx="1299738" cy="12997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1CB534-F74C-41D9-BF7D-EFF4B1F41F76}">
      <dsp:nvSpPr>
        <dsp:cNvPr id="0" name=""/>
        <dsp:cNvSpPr/>
      </dsp:nvSpPr>
      <dsp:spPr>
        <a:xfrm>
          <a:off x="7202835" y="2735897"/>
          <a:ext cx="28883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/>
            <a:t>Zhodnotit a shrnout své úsilí</a:t>
          </a:r>
          <a:endParaRPr lang="en-US" sz="1700" kern="1200"/>
        </a:p>
      </dsp:txBody>
      <dsp:txXfrm>
        <a:off x="7202835" y="2735897"/>
        <a:ext cx="288830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16ECB6-9661-4617-B77C-13ED0E44D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EE2CFEC-F5CE-49D8-AE1D-9C80C743D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EB6D001-F87D-4AB4-A99E-B2450DE2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EE96-F44C-4891-8B46-E66768A4C8FB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F0C5C82-8BE1-4F88-AE43-0CF999F56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19E5476-6977-4773-9DE6-C2830CDD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B45C-D027-4E64-928B-03679F621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66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205AE6-8D1D-4FCF-B15E-83AA8579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9652A29-D546-44CB-8241-DB217BB86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D68DC81-8261-4BD5-A8F9-C80BA34B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EE96-F44C-4891-8B46-E66768A4C8FB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1B4C285-D38E-48A6-ADE7-8C11E00A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F65D66E-EED4-4FCD-AD44-CAD19B97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B45C-D027-4E64-928B-03679F621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26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5A7EC2B7-EB22-48FF-A6BF-6EE701182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14CDEEC-D840-4049-A2A7-D9E340C9A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B1CF4C5-1B1C-4A72-9A7A-1B164250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EE96-F44C-4891-8B46-E66768A4C8FB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8615A8F-596D-451A-BA0B-37416E8C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0B57EC1-86F6-4FD7-A3DF-4F4DDF93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B45C-D027-4E64-928B-03679F621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35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3314F5-6949-44CC-A049-83D3562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8B9106-9AC2-4412-B086-BE79365F9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0C6EFD9-DB82-4F61-A53A-CEA17BBD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EE96-F44C-4891-8B46-E66768A4C8FB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AA2C1BD-807E-479A-8CD4-DA3D7DD0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3241326-8216-4565-8D18-00A134BB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B45C-D027-4E64-928B-03679F621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78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F49C8C-FEFD-4D35-9CA9-EC18C164D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FECD062-3C01-4004-A6C3-85395A4FF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4003534-4B30-46C8-B201-9D4AA49B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EE96-F44C-4891-8B46-E66768A4C8FB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986B0CD-920C-4AE8-AA7D-C2ABC049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9E027E4-CC49-451A-AB65-961F6D4D7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B45C-D027-4E64-928B-03679F621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62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CFDA9D-A26D-47F6-B2C7-9B3A7333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867E1C4-EA45-4673-B977-422BAA72C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35BA252-D947-4CBC-9189-5AF9AB387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C1D5177-D28F-4DA8-A80E-2AF77889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EE96-F44C-4891-8B46-E66768A4C8FB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68EE2B4-5FFF-4240-9D78-92CCF2AF7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5FB9B72-0AF8-4900-8C2F-AAB64B0B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B45C-D027-4E64-928B-03679F621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5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DE5F97-0CD6-4C6A-A2D8-7DADCF1FD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DD5E645-B7EB-4A4A-9DD3-0AE9265BE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635092A-2A93-42E3-A9FE-EC99CFBD3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2FC0AA17-4B85-4143-93A9-B0A072E0E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4599A61-5A6C-40B3-A3C7-6775CC032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C2C25FD-2663-4E5E-B61B-EA1570DB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EE96-F44C-4891-8B46-E66768A4C8FB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92B9D5DA-4861-44D1-900F-870DB465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B8A52A00-C251-491B-AD5A-0E5FA808E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B45C-D027-4E64-928B-03679F621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9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2D29CF-9446-4705-B545-9BE8FD0A3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853BA6FB-8F96-4202-BFFB-47F4C0A1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EE96-F44C-4891-8B46-E66768A4C8FB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FF36F12-2AAE-4696-A170-E0596937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3A4C556-FDF6-4C20-B40D-D766DE7B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B45C-D027-4E64-928B-03679F621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313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6D08A5F-5AB1-4C7D-9FE9-559D13A8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EE96-F44C-4891-8B46-E66768A4C8FB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2583601-D550-47CF-B1AD-CA172931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E07BF75-EF0C-4236-B958-9FF8F965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B45C-D027-4E64-928B-03679F621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50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F0622B-A43D-4AA6-A059-C168D76A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45D9B83-E68C-49A2-BC2F-6B5CA6F47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94750F0-C5BA-4C87-AB01-95C2FB79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48B2B09-EEEB-4B12-897A-74DE07D4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EE96-F44C-4891-8B46-E66768A4C8FB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CB13B2E-13EA-44FA-BFFE-9117E77D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3DC63DD-A53D-4049-83D7-A9ADB2F2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B45C-D027-4E64-928B-03679F621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113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CB0CC0-C4FF-4FA0-9414-C8C4C3899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0D37FE5E-1496-42D5-86A0-B553274A9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E023D96-5569-4C52-BCBD-985820006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083D249-3482-4ED1-83E1-48F644E8F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EE96-F44C-4891-8B46-E66768A4C8FB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D641257-4F39-4B05-A130-9BF48020C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1502BCC-0BBC-4F6B-BBC8-5E03F970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B45C-D027-4E64-928B-03679F621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09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76A58649-A6A6-4FFD-9AF4-E23629FC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69256EC-8106-4F37-B11D-E24DBAA5F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DB8C756-588F-444A-A1F8-2FD5F7A16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9EE96-F44C-4891-8B46-E66768A4C8FB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0B82CB0-B018-4214-B390-50EEBB041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F042FA3-CF16-453B-8F0D-0B5FC432C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DB45C-D027-4E64-928B-03679F621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80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5EB4E81-7A70-4D17-B622-7C3EFE54A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GB" sz="6100" dirty="0" err="1"/>
              <a:t>Zubní</a:t>
            </a:r>
            <a:r>
              <a:rPr lang="en-GB" sz="6100" dirty="0"/>
              <a:t> </a:t>
            </a:r>
            <a:r>
              <a:rPr lang="en-GB" sz="6100" dirty="0" err="1"/>
              <a:t>kříž</a:t>
            </a:r>
            <a:r>
              <a:rPr lang="en-GB" sz="6100" dirty="0"/>
              <a:t> pro </a:t>
            </a:r>
            <a:r>
              <a:rPr lang="en-GB" sz="6100" dirty="0" err="1"/>
              <a:t>stomatologickou</a:t>
            </a:r>
            <a:r>
              <a:rPr lang="en-GB" sz="6100" dirty="0"/>
              <a:t> </a:t>
            </a:r>
            <a:r>
              <a:rPr lang="en-GB" sz="6100" dirty="0" err="1"/>
              <a:t>ambulanci</a:t>
            </a:r>
            <a:endParaRPr lang="en-GB" sz="61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00893B9-381C-40CE-956F-BD06B15AD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cs-CZ" sz="2800"/>
              <a:t>Dominik Kaláb</a:t>
            </a:r>
            <a:endParaRPr lang="en-GB" sz="2800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41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FDEBACC-BDE3-41A1-96F6-1D2813453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cs-CZ" sz="4000"/>
              <a:t>Cíl práce</a:t>
            </a:r>
            <a:endParaRPr lang="en-GB" sz="40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5A4E951-7BA9-431F-BB2A-5406F9F24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cs-CZ" sz="2200"/>
              <a:t>Analýza procesů praktické stomatologické ambulance</a:t>
            </a:r>
          </a:p>
          <a:p>
            <a:r>
              <a:rPr lang="cs-CZ" sz="2200"/>
              <a:t>Design webové aplikace pro praktické stomatology</a:t>
            </a:r>
          </a:p>
          <a:p>
            <a:r>
              <a:rPr lang="cs-CZ" sz="2200"/>
              <a:t>Vývoj prototypu této aplikace</a:t>
            </a:r>
          </a:p>
          <a:p>
            <a:r>
              <a:rPr lang="cs-CZ" sz="2200"/>
              <a:t>Hlavním předmětem zájmu je interaktivní zubní kříž</a:t>
            </a:r>
          </a:p>
          <a:p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250396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3A3363-B98B-44C7-AAB0-EE77BFCC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4405EF-C2AB-4CF3-9CFB-476310286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88648E50-6B85-4010-8A30-E582A8B36F3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231261" y="365125"/>
            <a:ext cx="8333772" cy="5210477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91A8972A-F1B3-4B58-B0E1-E9EA5272F46A}"/>
              </a:ext>
            </a:extLst>
          </p:cNvPr>
          <p:cNvSpPr txBox="1"/>
          <p:nvPr/>
        </p:nvSpPr>
        <p:spPr>
          <a:xfrm>
            <a:off x="4714030" y="5575602"/>
            <a:ext cx="336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Zubní kříž systému XDENT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86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7296FEF-4488-4DE8-B64E-41892DD2F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cs-CZ" sz="2800"/>
              <a:t>Studium problematik</a:t>
            </a:r>
            <a:endParaRPr lang="en-GB" sz="28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A314E8-3901-4CB1-B625-CCB989484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r>
              <a:rPr lang="cs-CZ" sz="1800"/>
              <a:t>Studium problematiky stomatologických systémů a stomatologie</a:t>
            </a:r>
          </a:p>
          <a:p>
            <a:r>
              <a:rPr lang="cs-CZ" sz="1800"/>
              <a:t>Studium problematiky designu UX</a:t>
            </a:r>
          </a:p>
          <a:p>
            <a:r>
              <a:rPr lang="cs-CZ" sz="1800"/>
              <a:t>Studium vývoje webových aplikací</a:t>
            </a:r>
          </a:p>
          <a:p>
            <a:endParaRPr lang="en-GB" sz="1800"/>
          </a:p>
        </p:txBody>
      </p:sp>
      <p:pic>
        <p:nvPicPr>
          <p:cNvPr id="1030" name="Picture 6" descr="Zubní lékařství: Propedeutika - Jiří Mazánek a kol. od 749 Kč | Zboží.cz">
            <a:extLst>
              <a:ext uri="{FF2B5EF4-FFF2-40B4-BE49-F238E27FC236}">
                <a16:creationId xmlns:a16="http://schemas.microsoft.com/office/drawing/2014/main" id="{1630E4B2-4409-4BDD-B3D0-597831454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8954" y="2606462"/>
            <a:ext cx="2602108" cy="363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on't Make Me Think, Revisited: A Common Sense Approach to Web Usability  (Voices That Matter): Amazon.co.uk: Krug, Steve: 9780321965516: Books">
            <a:extLst>
              <a:ext uri="{FF2B5EF4-FFF2-40B4-BE49-F238E27FC236}">
                <a16:creationId xmlns:a16="http://schemas.microsoft.com/office/drawing/2014/main" id="{CCB2C66F-DE4D-4F6F-8B7A-D26532091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3324" y="2606462"/>
            <a:ext cx="2832997" cy="363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X for Beginners: A Crash Course in 100 Short Lessons: Marsh, Joel:  9781491912683: Amazon.com: Books">
            <a:extLst>
              <a:ext uri="{FF2B5EF4-FFF2-40B4-BE49-F238E27FC236}">
                <a16:creationId xmlns:a16="http://schemas.microsoft.com/office/drawing/2014/main" id="{D221C2C5-616E-45CD-88A2-11A67D975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37415" y="2992339"/>
            <a:ext cx="3584448" cy="286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87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9D78F2F-9F14-4534-96A2-69C5736F7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cs-CZ" sz="3200"/>
              <a:t>Analýza</a:t>
            </a:r>
            <a:endParaRPr lang="en-GB" sz="3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08FA9C6-A8FE-4777-AE00-5411BBCE5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cs-CZ" sz="1800"/>
              <a:t>Výsledkem analýzy je komplexní chápání a popis  běžného procesu stomatologické návštěvy a uživatelských potřeb v rámci tohoto procesu</a:t>
            </a:r>
          </a:p>
          <a:p>
            <a:endParaRPr lang="cs-CZ" sz="180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47CA84FA-6810-4EA5-8AAC-21E297476B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3331594"/>
            <a:ext cx="11164824" cy="228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4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3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D400D5B-F3C4-434C-BC90-F319EB461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cs-CZ" sz="2800"/>
              <a:t>Návrh</a:t>
            </a:r>
            <a:endParaRPr lang="en-GB" sz="28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41A4E3-EC12-4A94-BDD0-0A314253D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2805243" cy="3207258"/>
          </a:xfrm>
        </p:spPr>
        <p:txBody>
          <a:bodyPr anchor="t">
            <a:normAutofit/>
          </a:bodyPr>
          <a:lstStyle/>
          <a:p>
            <a:r>
              <a:rPr lang="cs-CZ" sz="1700" dirty="0"/>
              <a:t>Navrhl jsem databázové schéma, funkci a design systému</a:t>
            </a:r>
          </a:p>
          <a:p>
            <a:r>
              <a:rPr lang="cs-CZ" sz="1700" dirty="0"/>
              <a:t>V návrhu jsem se inspiroval funkcí  grafických editorů</a:t>
            </a:r>
            <a:endParaRPr lang="en-GB" sz="1700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D6533096-2131-4758-8962-CD074601B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6337" y="1161288"/>
            <a:ext cx="8898331" cy="46716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154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99978C2-FADF-4813-8666-59D29F47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cs-CZ" sz="4000" dirty="0"/>
              <a:t>Implementace</a:t>
            </a:r>
            <a:endParaRPr lang="en-GB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939AFB2-3817-4880-841F-70B871224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cs-CZ" sz="2200" dirty="0"/>
              <a:t>Implementoval jsem první verzi </a:t>
            </a:r>
            <a:r>
              <a:rPr lang="cs-CZ" sz="2200" dirty="0" err="1"/>
              <a:t>backendu</a:t>
            </a:r>
            <a:r>
              <a:rPr lang="cs-CZ" sz="2200" dirty="0"/>
              <a:t> v .NET </a:t>
            </a:r>
          </a:p>
          <a:p>
            <a:r>
              <a:rPr lang="cs-CZ" sz="2200" dirty="0"/>
              <a:t>Začal jsem s implementací </a:t>
            </a:r>
            <a:r>
              <a:rPr lang="cs-CZ" sz="2200" dirty="0" err="1"/>
              <a:t>frontendu</a:t>
            </a:r>
            <a:r>
              <a:rPr lang="cs-CZ" sz="2200" dirty="0"/>
              <a:t> ve vue.js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89922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B79CA0A-D676-4777-9EB6-2687867C6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cs-CZ" sz="4000"/>
              <a:t>TODO</a:t>
            </a:r>
            <a:endParaRPr lang="en-GB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1DD4DD9F-66FC-4A99-BFF0-C4C78122F5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5284622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225888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4353F034085A34DA0BA8598F0ED61ED" ma:contentTypeVersion="13" ma:contentTypeDescription="Vytvoří nový dokument" ma:contentTypeScope="" ma:versionID="a59b720615a15d77dc29308c907d7e80">
  <xsd:schema xmlns:xsd="http://www.w3.org/2001/XMLSchema" xmlns:xs="http://www.w3.org/2001/XMLSchema" xmlns:p="http://schemas.microsoft.com/office/2006/metadata/properties" xmlns:ns3="a7c34bb8-6b0c-46e2-b8ff-1c6d0dfb6aad" xmlns:ns4="c19ea037-b075-41f7-807a-180a3a0dad43" targetNamespace="http://schemas.microsoft.com/office/2006/metadata/properties" ma:root="true" ma:fieldsID="345f3e8c6394d96fa5aa2ad4929f198f" ns3:_="" ns4:_="">
    <xsd:import namespace="a7c34bb8-6b0c-46e2-b8ff-1c6d0dfb6aad"/>
    <xsd:import namespace="c19ea037-b075-41f7-807a-180a3a0dad4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c34bb8-6b0c-46e2-b8ff-1c6d0dfb6aa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9ea037-b075-41f7-807a-180a3a0dad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B9A4C0-5374-493D-AACD-84A00B0B49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c34bb8-6b0c-46e2-b8ff-1c6d0dfb6aad"/>
    <ds:schemaRef ds:uri="c19ea037-b075-41f7-807a-180a3a0dad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6D55F24-E8D2-4922-BE5F-BF769B0467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5BB9B9-815C-4382-A973-354227E4E9DE}">
  <ds:schemaRefs>
    <ds:schemaRef ds:uri="a7c34bb8-6b0c-46e2-b8ff-1c6d0dfb6aa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19ea037-b075-41f7-807a-180a3a0dad4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123</Words>
  <Application>Microsoft Office PowerPoint</Application>
  <PresentationFormat>Širokoúhlá obrazovka</PresentationFormat>
  <Paragraphs>24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Motiv Office</vt:lpstr>
      <vt:lpstr>Zubní kříž pro stomatologickou ambulanci</vt:lpstr>
      <vt:lpstr>Cíl práce</vt:lpstr>
      <vt:lpstr>Prezentace aplikace PowerPoint</vt:lpstr>
      <vt:lpstr>Studium problematik</vt:lpstr>
      <vt:lpstr>Analýza</vt:lpstr>
      <vt:lpstr>Návrh</vt:lpstr>
      <vt:lpstr>Implementace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Zubní kříž pro stomatologickou ambulanci</dc:title>
  <dc:creator>Dominik Kalab</dc:creator>
  <cp:lastModifiedBy>Dominik Kalab</cp:lastModifiedBy>
  <cp:revision>3</cp:revision>
  <dcterms:created xsi:type="dcterms:W3CDTF">2021-01-26T18:22:38Z</dcterms:created>
  <dcterms:modified xsi:type="dcterms:W3CDTF">2021-01-28T14:51:55Z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0x01010054353F034085A34DA0BA8598F0ED61ED</vt:lpwstr>
  </property>
</Properties>
</file>