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3" r:id="rId5"/>
    <p:sldId id="264" r:id="rId6"/>
    <p:sldId id="262" r:id="rId7"/>
    <p:sldId id="267" r:id="rId8"/>
    <p:sldId id="266" r:id="rId9"/>
    <p:sldId id="270" r:id="rId10"/>
    <p:sldId id="272" r:id="rId11"/>
    <p:sldId id="273"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unak Bedi" initials="RB" lastIdx="1" clrIdx="0">
    <p:extLst>
      <p:ext uri="{19B8F6BF-5375-455C-9EA6-DF929625EA0E}">
        <p15:presenceInfo xmlns:p15="http://schemas.microsoft.com/office/powerpoint/2012/main" userId="8e481a4595bad2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C7873-F07E-4D6A-A184-92DEEBB00B1B}" v="81" dt="2022-08-25T13:20:31.9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196" autoAdjust="0"/>
  </p:normalViewPr>
  <p:slideViewPr>
    <p:cSldViewPr>
      <p:cViewPr varScale="1">
        <p:scale>
          <a:sx n="85" d="100"/>
          <a:sy n="85" d="100"/>
        </p:scale>
        <p:origin x="10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tha Soni" userId="091955f86bcbae08" providerId="LiveId" clId="{E6CC7873-F07E-4D6A-A184-92DEEBB00B1B}"/>
    <pc:docChg chg="undo redo custSel addSld delSld modSld">
      <pc:chgData name="Nishtha Soni" userId="091955f86bcbae08" providerId="LiveId" clId="{E6CC7873-F07E-4D6A-A184-92DEEBB00B1B}" dt="2022-08-26T03:46:27.294" v="2517" actId="12"/>
      <pc:docMkLst>
        <pc:docMk/>
      </pc:docMkLst>
      <pc:sldChg chg="modSp mod">
        <pc:chgData name="Nishtha Soni" userId="091955f86bcbae08" providerId="LiveId" clId="{E6CC7873-F07E-4D6A-A184-92DEEBB00B1B}" dt="2022-08-26T03:18:42.990" v="2288" actId="20577"/>
        <pc:sldMkLst>
          <pc:docMk/>
          <pc:sldMk cId="0" sldId="256"/>
        </pc:sldMkLst>
        <pc:spChg chg="mod">
          <ac:chgData name="Nishtha Soni" userId="091955f86bcbae08" providerId="LiveId" clId="{E6CC7873-F07E-4D6A-A184-92DEEBB00B1B}" dt="2022-08-26T03:18:33.177" v="2284" actId="14100"/>
          <ac:spMkLst>
            <pc:docMk/>
            <pc:sldMk cId="0" sldId="256"/>
            <ac:spMk id="10" creationId="{00000000-0000-0000-0000-000000000000}"/>
          </ac:spMkLst>
        </pc:spChg>
        <pc:spChg chg="mod">
          <ac:chgData name="Nishtha Soni" userId="091955f86bcbae08" providerId="LiveId" clId="{E6CC7873-F07E-4D6A-A184-92DEEBB00B1B}" dt="2022-08-26T03:18:01.074" v="2283" actId="20577"/>
          <ac:spMkLst>
            <pc:docMk/>
            <pc:sldMk cId="0" sldId="256"/>
            <ac:spMk id="18" creationId="{00000000-0000-0000-0000-000000000000}"/>
          </ac:spMkLst>
        </pc:spChg>
        <pc:spChg chg="mod">
          <ac:chgData name="Nishtha Soni" userId="091955f86bcbae08" providerId="LiveId" clId="{E6CC7873-F07E-4D6A-A184-92DEEBB00B1B}" dt="2022-08-25T05:11:11.494" v="456" actId="1076"/>
          <ac:spMkLst>
            <pc:docMk/>
            <pc:sldMk cId="0" sldId="256"/>
            <ac:spMk id="19" creationId="{00000000-0000-0000-0000-000000000000}"/>
          </ac:spMkLst>
        </pc:spChg>
        <pc:spChg chg="mod">
          <ac:chgData name="Nishtha Soni" userId="091955f86bcbae08" providerId="LiveId" clId="{E6CC7873-F07E-4D6A-A184-92DEEBB00B1B}" dt="2022-08-26T03:18:42.990" v="2288" actId="20577"/>
          <ac:spMkLst>
            <pc:docMk/>
            <pc:sldMk cId="0" sldId="256"/>
            <ac:spMk id="21" creationId="{00000000-0000-0000-0000-000000000000}"/>
          </ac:spMkLst>
        </pc:spChg>
        <pc:grpChg chg="mod">
          <ac:chgData name="Nishtha Soni" userId="091955f86bcbae08" providerId="LiveId" clId="{E6CC7873-F07E-4D6A-A184-92DEEBB00B1B}" dt="2022-08-26T03:17:51.386" v="2281" actId="1076"/>
          <ac:grpSpMkLst>
            <pc:docMk/>
            <pc:sldMk cId="0" sldId="256"/>
            <ac:grpSpMk id="9" creationId="{00000000-0000-0000-0000-000000000000}"/>
          </ac:grpSpMkLst>
        </pc:grpChg>
        <pc:picChg chg="mod">
          <ac:chgData name="Nishtha Soni" userId="091955f86bcbae08" providerId="LiveId" clId="{E6CC7873-F07E-4D6A-A184-92DEEBB00B1B}" dt="2022-08-24T06:45:18.770" v="40" actId="14100"/>
          <ac:picMkLst>
            <pc:docMk/>
            <pc:sldMk cId="0" sldId="256"/>
            <ac:picMk id="43" creationId="{4D1C3970-CE2C-CD7B-4185-0DE967142CE5}"/>
          </ac:picMkLst>
        </pc:picChg>
      </pc:sldChg>
      <pc:sldChg chg="addSp delSp modSp mod modClrScheme chgLayout">
        <pc:chgData name="Nishtha Soni" userId="091955f86bcbae08" providerId="LiveId" clId="{E6CC7873-F07E-4D6A-A184-92DEEBB00B1B}" dt="2022-08-25T05:03:02.066" v="364" actId="123"/>
        <pc:sldMkLst>
          <pc:docMk/>
          <pc:sldMk cId="0" sldId="257"/>
        </pc:sldMkLst>
        <pc:spChg chg="mod">
          <ac:chgData name="Nishtha Soni" userId="091955f86bcbae08" providerId="LiveId" clId="{E6CC7873-F07E-4D6A-A184-92DEEBB00B1B}" dt="2022-08-25T05:03:02.066" v="364" actId="123"/>
          <ac:spMkLst>
            <pc:docMk/>
            <pc:sldMk cId="0" sldId="257"/>
            <ac:spMk id="5" creationId="{00000000-0000-0000-0000-000000000000}"/>
          </ac:spMkLst>
        </pc:spChg>
        <pc:spChg chg="add mod ord">
          <ac:chgData name="Nishtha Soni" userId="091955f86bcbae08" providerId="LiveId" clId="{E6CC7873-F07E-4D6A-A184-92DEEBB00B1B}" dt="2022-08-24T07:02:04.227" v="261" actId="404"/>
          <ac:spMkLst>
            <pc:docMk/>
            <pc:sldMk cId="0" sldId="257"/>
            <ac:spMk id="6" creationId="{490A4BF6-382E-10D5-59BB-EDCAD6B50A36}"/>
          </ac:spMkLst>
        </pc:spChg>
        <pc:spChg chg="add del mod">
          <ac:chgData name="Nishtha Soni" userId="091955f86bcbae08" providerId="LiveId" clId="{E6CC7873-F07E-4D6A-A184-92DEEBB00B1B}" dt="2022-08-25T05:02:54.822" v="363" actId="123"/>
          <ac:spMkLst>
            <pc:docMk/>
            <pc:sldMk cId="0" sldId="257"/>
            <ac:spMk id="11" creationId="{00000000-0000-0000-0000-000000000000}"/>
          </ac:spMkLst>
        </pc:spChg>
        <pc:grpChg chg="del">
          <ac:chgData name="Nishtha Soni" userId="091955f86bcbae08" providerId="LiveId" clId="{E6CC7873-F07E-4D6A-A184-92DEEBB00B1B}" dt="2022-08-24T06:56:54.754" v="226" actId="478"/>
          <ac:grpSpMkLst>
            <pc:docMk/>
            <pc:sldMk cId="0" sldId="257"/>
            <ac:grpSpMk id="7" creationId="{00000000-0000-0000-0000-000000000000}"/>
          </ac:grpSpMkLst>
        </pc:grpChg>
      </pc:sldChg>
      <pc:sldChg chg="addSp delSp modSp mod modClrScheme chgLayout">
        <pc:chgData name="Nishtha Soni" userId="091955f86bcbae08" providerId="LiveId" clId="{E6CC7873-F07E-4D6A-A184-92DEEBB00B1B}" dt="2022-08-25T12:30:56.614" v="2126" actId="1076"/>
        <pc:sldMkLst>
          <pc:docMk/>
          <pc:sldMk cId="0" sldId="259"/>
        </pc:sldMkLst>
        <pc:spChg chg="add mod">
          <ac:chgData name="Nishtha Soni" userId="091955f86bcbae08" providerId="LiveId" clId="{E6CC7873-F07E-4D6A-A184-92DEEBB00B1B}" dt="2022-08-25T07:26:18.470" v="1305" actId="14100"/>
          <ac:spMkLst>
            <pc:docMk/>
            <pc:sldMk cId="0" sldId="259"/>
            <ac:spMk id="2" creationId="{AA553673-931C-0250-D5CB-900ED3BC6189}"/>
          </ac:spMkLst>
        </pc:spChg>
        <pc:spChg chg="mod">
          <ac:chgData name="Nishtha Soni" userId="091955f86bcbae08" providerId="LiveId" clId="{E6CC7873-F07E-4D6A-A184-92DEEBB00B1B}" dt="2022-08-24T06:50:10.981" v="61" actId="403"/>
          <ac:spMkLst>
            <pc:docMk/>
            <pc:sldMk cId="0" sldId="259"/>
            <ac:spMk id="5" creationId="{00000000-0000-0000-0000-000000000000}"/>
          </ac:spMkLst>
        </pc:spChg>
        <pc:spChg chg="add del mod">
          <ac:chgData name="Nishtha Soni" userId="091955f86bcbae08" providerId="LiveId" clId="{E6CC7873-F07E-4D6A-A184-92DEEBB00B1B}" dt="2022-08-25T07:25:24.455" v="1299" actId="478"/>
          <ac:spMkLst>
            <pc:docMk/>
            <pc:sldMk cId="0" sldId="259"/>
            <ac:spMk id="7" creationId="{03A4185A-50FD-6A4B-6009-BA242B97AE2C}"/>
          </ac:spMkLst>
        </pc:spChg>
        <pc:spChg chg="add del mod ord">
          <ac:chgData name="Nishtha Soni" userId="091955f86bcbae08" providerId="LiveId" clId="{E6CC7873-F07E-4D6A-A184-92DEEBB00B1B}" dt="2022-08-25T07:26:31.722" v="1307" actId="478"/>
          <ac:spMkLst>
            <pc:docMk/>
            <pc:sldMk cId="0" sldId="259"/>
            <ac:spMk id="8" creationId="{34F575D4-9492-C328-2F3A-A1FCE6C08E3E}"/>
          </ac:spMkLst>
        </pc:spChg>
        <pc:spChg chg="add del mod">
          <ac:chgData name="Nishtha Soni" userId="091955f86bcbae08" providerId="LiveId" clId="{E6CC7873-F07E-4D6A-A184-92DEEBB00B1B}" dt="2022-08-25T05:05:02.947" v="374"/>
          <ac:spMkLst>
            <pc:docMk/>
            <pc:sldMk cId="0" sldId="259"/>
            <ac:spMk id="11" creationId="{3085DB65-EB55-9099-90D1-F44D9D227CB8}"/>
          </ac:spMkLst>
        </pc:spChg>
        <pc:spChg chg="add del mod">
          <ac:chgData name="Nishtha Soni" userId="091955f86bcbae08" providerId="LiveId" clId="{E6CC7873-F07E-4D6A-A184-92DEEBB00B1B}" dt="2022-08-25T07:26:39.685" v="1308" actId="478"/>
          <ac:spMkLst>
            <pc:docMk/>
            <pc:sldMk cId="0" sldId="259"/>
            <ac:spMk id="12" creationId="{29D0F2CD-2C32-4BDD-19FA-20FA955C3619}"/>
          </ac:spMkLst>
        </pc:spChg>
        <pc:spChg chg="add del mod">
          <ac:chgData name="Nishtha Soni" userId="091955f86bcbae08" providerId="LiveId" clId="{E6CC7873-F07E-4D6A-A184-92DEEBB00B1B}" dt="2022-08-25T07:26:24.882" v="1306" actId="478"/>
          <ac:spMkLst>
            <pc:docMk/>
            <pc:sldMk cId="0" sldId="259"/>
            <ac:spMk id="14" creationId="{0822E71B-CFDD-2699-8478-BDBA9A7D078E}"/>
          </ac:spMkLst>
        </pc:spChg>
        <pc:spChg chg="add del mod">
          <ac:chgData name="Nishtha Soni" userId="091955f86bcbae08" providerId="LiveId" clId="{E6CC7873-F07E-4D6A-A184-92DEEBB00B1B}" dt="2022-08-24T07:19:30.854" v="325" actId="478"/>
          <ac:spMkLst>
            <pc:docMk/>
            <pc:sldMk cId="0" sldId="259"/>
            <ac:spMk id="15" creationId="{FDCACF3A-244E-DDA7-810D-B0FD000C9D0B}"/>
          </ac:spMkLst>
        </pc:spChg>
        <pc:spChg chg="add del mod">
          <ac:chgData name="Nishtha Soni" userId="091955f86bcbae08" providerId="LiveId" clId="{E6CC7873-F07E-4D6A-A184-92DEEBB00B1B}" dt="2022-08-24T06:54:40.222" v="204" actId="478"/>
          <ac:spMkLst>
            <pc:docMk/>
            <pc:sldMk cId="0" sldId="259"/>
            <ac:spMk id="17" creationId="{DFEC4BEB-610B-7C3B-7F25-C3278F6C56A8}"/>
          </ac:spMkLst>
        </pc:spChg>
        <pc:spChg chg="mod">
          <ac:chgData name="Nishtha Soni" userId="091955f86bcbae08" providerId="LiveId" clId="{E6CC7873-F07E-4D6A-A184-92DEEBB00B1B}" dt="2022-08-25T07:28:36.823" v="1320" actId="2711"/>
          <ac:spMkLst>
            <pc:docMk/>
            <pc:sldMk cId="0" sldId="259"/>
            <ac:spMk id="19" creationId="{B51B9F79-D50C-2422-4A02-2EAD52AE09AF}"/>
          </ac:spMkLst>
        </pc:spChg>
        <pc:spChg chg="mod">
          <ac:chgData name="Nishtha Soni" userId="091955f86bcbae08" providerId="LiveId" clId="{E6CC7873-F07E-4D6A-A184-92DEEBB00B1B}" dt="2022-08-25T05:03:16.030" v="366" actId="123"/>
          <ac:spMkLst>
            <pc:docMk/>
            <pc:sldMk cId="0" sldId="259"/>
            <ac:spMk id="20" creationId="{CF08EF9C-891A-7EF5-3D52-E6CBFCC83532}"/>
          </ac:spMkLst>
        </pc:spChg>
        <pc:spChg chg="del">
          <ac:chgData name="Nishtha Soni" userId="091955f86bcbae08" providerId="LiveId" clId="{E6CC7873-F07E-4D6A-A184-92DEEBB00B1B}" dt="2022-08-24T06:32:45.071" v="8" actId="478"/>
          <ac:spMkLst>
            <pc:docMk/>
            <pc:sldMk cId="0" sldId="259"/>
            <ac:spMk id="21" creationId="{BA59B969-CA09-40BA-826F-D3FF8414945B}"/>
          </ac:spMkLst>
        </pc:spChg>
        <pc:grpChg chg="del mod">
          <ac:chgData name="Nishtha Soni" userId="091955f86bcbae08" providerId="LiveId" clId="{E6CC7873-F07E-4D6A-A184-92DEEBB00B1B}" dt="2022-08-24T06:50:48.755" v="63" actId="478"/>
          <ac:grpSpMkLst>
            <pc:docMk/>
            <pc:sldMk cId="0" sldId="259"/>
            <ac:grpSpMk id="2" creationId="{00000000-0000-0000-0000-000000000000}"/>
          </ac:grpSpMkLst>
        </pc:grpChg>
        <pc:grpChg chg="del">
          <ac:chgData name="Nishtha Soni" userId="091955f86bcbae08" providerId="LiveId" clId="{E6CC7873-F07E-4D6A-A184-92DEEBB00B1B}" dt="2022-08-24T06:31:30.536" v="0" actId="478"/>
          <ac:grpSpMkLst>
            <pc:docMk/>
            <pc:sldMk cId="0" sldId="259"/>
            <ac:grpSpMk id="14" creationId="{4B23F178-3A3A-74EB-1347-FE17641CE2FF}"/>
          </ac:grpSpMkLst>
        </pc:grpChg>
        <pc:picChg chg="add mod">
          <ac:chgData name="Nishtha Soni" userId="091955f86bcbae08" providerId="LiveId" clId="{E6CC7873-F07E-4D6A-A184-92DEEBB00B1B}" dt="2022-08-25T12:30:56.614" v="2126" actId="1076"/>
          <ac:picMkLst>
            <pc:docMk/>
            <pc:sldMk cId="0" sldId="259"/>
            <ac:picMk id="4" creationId="{F9CE049F-4F1A-19BD-DD93-84C8648E2959}"/>
          </ac:picMkLst>
        </pc:picChg>
        <pc:picChg chg="add mod">
          <ac:chgData name="Nishtha Soni" userId="091955f86bcbae08" providerId="LiveId" clId="{E6CC7873-F07E-4D6A-A184-92DEEBB00B1B}" dt="2022-08-25T07:27:51.498" v="1316" actId="1076"/>
          <ac:picMkLst>
            <pc:docMk/>
            <pc:sldMk cId="0" sldId="259"/>
            <ac:picMk id="5" creationId="{6BEEE14A-E184-802B-F874-1A7D7F99600C}"/>
          </ac:picMkLst>
        </pc:picChg>
        <pc:picChg chg="del">
          <ac:chgData name="Nishtha Soni" userId="091955f86bcbae08" providerId="LiveId" clId="{E6CC7873-F07E-4D6A-A184-92DEEBB00B1B}" dt="2022-08-24T06:50:45.005" v="62" actId="478"/>
          <ac:picMkLst>
            <pc:docMk/>
            <pc:sldMk cId="0" sldId="259"/>
            <ac:picMk id="6" creationId="{00000000-0000-0000-0000-000000000000}"/>
          </ac:picMkLst>
        </pc:picChg>
        <pc:picChg chg="add del mod">
          <ac:chgData name="Nishtha Soni" userId="091955f86bcbae08" providerId="LiveId" clId="{E6CC7873-F07E-4D6A-A184-92DEEBB00B1B}" dt="2022-08-25T12:30:21.839" v="2124" actId="478"/>
          <ac:picMkLst>
            <pc:docMk/>
            <pc:sldMk cId="0" sldId="259"/>
            <ac:picMk id="9" creationId="{F1F27D59-4C5D-550B-2747-6C619623FD3B}"/>
          </ac:picMkLst>
        </pc:picChg>
        <pc:picChg chg="add del mod">
          <ac:chgData name="Nishtha Soni" userId="091955f86bcbae08" providerId="LiveId" clId="{E6CC7873-F07E-4D6A-A184-92DEEBB00B1B}" dt="2022-08-24T07:07:28.215" v="284" actId="931"/>
          <ac:picMkLst>
            <pc:docMk/>
            <pc:sldMk cId="0" sldId="259"/>
            <ac:picMk id="13" creationId="{6F40B455-5771-6E67-0F31-3BC190E75A0E}"/>
          </ac:picMkLst>
        </pc:picChg>
        <pc:cxnChg chg="add del mod">
          <ac:chgData name="Nishtha Soni" userId="091955f86bcbae08" providerId="LiveId" clId="{E6CC7873-F07E-4D6A-A184-92DEEBB00B1B}" dt="2022-08-25T07:19:57.336" v="1285" actId="21"/>
          <ac:cxnSpMkLst>
            <pc:docMk/>
            <pc:sldMk cId="0" sldId="259"/>
            <ac:cxnSpMk id="3" creationId="{602727DF-3AE4-F1F8-3967-14BE8970D9F6}"/>
          </ac:cxnSpMkLst>
        </pc:cxnChg>
      </pc:sldChg>
      <pc:sldChg chg="del">
        <pc:chgData name="Nishtha Soni" userId="091955f86bcbae08" providerId="LiveId" clId="{E6CC7873-F07E-4D6A-A184-92DEEBB00B1B}" dt="2022-08-24T06:35:47.340" v="33" actId="2696"/>
        <pc:sldMkLst>
          <pc:docMk/>
          <pc:sldMk cId="2090013247" sldId="260"/>
        </pc:sldMkLst>
      </pc:sldChg>
      <pc:sldChg chg="addSp delSp modSp del mod modClrScheme chgLayout">
        <pc:chgData name="Nishtha Soni" userId="091955f86bcbae08" providerId="LiveId" clId="{E6CC7873-F07E-4D6A-A184-92DEEBB00B1B}" dt="2022-08-25T07:10:01.674" v="1239" actId="47"/>
        <pc:sldMkLst>
          <pc:docMk/>
          <pc:sldMk cId="3206461060" sldId="261"/>
        </pc:sldMkLst>
        <pc:spChg chg="mod ord">
          <ac:chgData name="Nishtha Soni" userId="091955f86bcbae08" providerId="LiveId" clId="{E6CC7873-F07E-4D6A-A184-92DEEBB00B1B}" dt="2022-08-25T05:22:41.819" v="470" actId="700"/>
          <ac:spMkLst>
            <pc:docMk/>
            <pc:sldMk cId="3206461060" sldId="261"/>
            <ac:spMk id="2" creationId="{46783740-006F-D717-013F-4DF770190596}"/>
          </ac:spMkLst>
        </pc:spChg>
        <pc:spChg chg="del">
          <ac:chgData name="Nishtha Soni" userId="091955f86bcbae08" providerId="LiveId" clId="{E6CC7873-F07E-4D6A-A184-92DEEBB00B1B}" dt="2022-08-24T06:34:09.568" v="28" actId="478"/>
          <ac:spMkLst>
            <pc:docMk/>
            <pc:sldMk cId="3206461060" sldId="261"/>
            <ac:spMk id="3" creationId="{EE6C189D-3DE4-4228-8C02-A14818910F0C}"/>
          </ac:spMkLst>
        </pc:spChg>
        <pc:spChg chg="add mod">
          <ac:chgData name="Nishtha Soni" userId="091955f86bcbae08" providerId="LiveId" clId="{E6CC7873-F07E-4D6A-A184-92DEEBB00B1B}" dt="2022-08-25T04:50:36.078" v="351" actId="1076"/>
          <ac:spMkLst>
            <pc:docMk/>
            <pc:sldMk cId="3206461060" sldId="261"/>
            <ac:spMk id="3" creationId="{F43E8EC6-AF60-DBAF-DE3E-BA6B91A8E617}"/>
          </ac:spMkLst>
        </pc:spChg>
        <pc:spChg chg="add del mod">
          <ac:chgData name="Nishtha Soni" userId="091955f86bcbae08" providerId="LiveId" clId="{E6CC7873-F07E-4D6A-A184-92DEEBB00B1B}" dt="2022-08-25T05:17:04.136" v="457" actId="478"/>
          <ac:spMkLst>
            <pc:docMk/>
            <pc:sldMk cId="3206461060" sldId="261"/>
            <ac:spMk id="4" creationId="{AB664A80-B765-40E7-9D33-1114DAADE9F9}"/>
          </ac:spMkLst>
        </pc:spChg>
        <pc:spChg chg="add mod">
          <ac:chgData name="Nishtha Soni" userId="091955f86bcbae08" providerId="LiveId" clId="{E6CC7873-F07E-4D6A-A184-92DEEBB00B1B}" dt="2022-08-25T05:22:13.466" v="467" actId="14861"/>
          <ac:spMkLst>
            <pc:docMk/>
            <pc:sldMk cId="3206461060" sldId="261"/>
            <ac:spMk id="6" creationId="{74D41B35-BE91-070D-AD69-ED692268B4C2}"/>
          </ac:spMkLst>
        </pc:spChg>
        <pc:spChg chg="add del mod">
          <ac:chgData name="Nishtha Soni" userId="091955f86bcbae08" providerId="LiveId" clId="{E6CC7873-F07E-4D6A-A184-92DEEBB00B1B}" dt="2022-08-24T10:41:12.729" v="332" actId="478"/>
          <ac:spMkLst>
            <pc:docMk/>
            <pc:sldMk cId="3206461060" sldId="261"/>
            <ac:spMk id="6" creationId="{D2F503CC-3284-BB7C-058C-F88C666574B9}"/>
          </ac:spMkLst>
        </pc:spChg>
        <pc:picChg chg="add del mod">
          <ac:chgData name="Nishtha Soni" userId="091955f86bcbae08" providerId="LiveId" clId="{E6CC7873-F07E-4D6A-A184-92DEEBB00B1B}" dt="2022-08-24T07:07:59.960" v="296" actId="931"/>
          <ac:picMkLst>
            <pc:docMk/>
            <pc:sldMk cId="3206461060" sldId="261"/>
            <ac:picMk id="4" creationId="{564AE388-2708-2103-DD70-55CF41B7ED8B}"/>
          </ac:picMkLst>
        </pc:picChg>
        <pc:picChg chg="add del mod">
          <ac:chgData name="Nishtha Soni" userId="091955f86bcbae08" providerId="LiveId" clId="{E6CC7873-F07E-4D6A-A184-92DEEBB00B1B}" dt="2022-08-25T05:28:09.394" v="526" actId="1036"/>
          <ac:picMkLst>
            <pc:docMk/>
            <pc:sldMk cId="3206461060" sldId="261"/>
            <ac:picMk id="5" creationId="{3868914F-D6EB-ABEF-FA81-3270C9E102B6}"/>
          </ac:picMkLst>
        </pc:picChg>
        <pc:cxnChg chg="add mod">
          <ac:chgData name="Nishtha Soni" userId="091955f86bcbae08" providerId="LiveId" clId="{E6CC7873-F07E-4D6A-A184-92DEEBB00B1B}" dt="2022-08-25T05:18:26.731" v="463" actId="13822"/>
          <ac:cxnSpMkLst>
            <pc:docMk/>
            <pc:sldMk cId="3206461060" sldId="261"/>
            <ac:cxnSpMk id="8" creationId="{A7342D75-3662-6B44-8FF3-22F88BF5CFC3}"/>
          </ac:cxnSpMkLst>
        </pc:cxnChg>
      </pc:sldChg>
      <pc:sldChg chg="addSp delSp modSp mod modClrScheme chgLayout">
        <pc:chgData name="Nishtha Soni" userId="091955f86bcbae08" providerId="LiveId" clId="{E6CC7873-F07E-4D6A-A184-92DEEBB00B1B}" dt="2022-08-25T12:22:58.178" v="2060" actId="700"/>
        <pc:sldMkLst>
          <pc:docMk/>
          <pc:sldMk cId="2936980911" sldId="262"/>
        </pc:sldMkLst>
        <pc:spChg chg="mod ord">
          <ac:chgData name="Nishtha Soni" userId="091955f86bcbae08" providerId="LiveId" clId="{E6CC7873-F07E-4D6A-A184-92DEEBB00B1B}" dt="2022-08-25T12:22:58.178" v="2060" actId="700"/>
          <ac:spMkLst>
            <pc:docMk/>
            <pc:sldMk cId="2936980911" sldId="262"/>
            <ac:spMk id="2" creationId="{96D5EFA3-E795-FAFB-9D7B-09466C61B911}"/>
          </ac:spMkLst>
        </pc:spChg>
        <pc:spChg chg="mod ord">
          <ac:chgData name="Nishtha Soni" userId="091955f86bcbae08" providerId="LiveId" clId="{E6CC7873-F07E-4D6A-A184-92DEEBB00B1B}" dt="2022-08-25T12:22:58.178" v="2060" actId="700"/>
          <ac:spMkLst>
            <pc:docMk/>
            <pc:sldMk cId="2936980911" sldId="262"/>
            <ac:spMk id="3" creationId="{8A0F4346-6E5F-1265-7050-3F49129E9DEB}"/>
          </ac:spMkLst>
        </pc:spChg>
        <pc:picChg chg="add mod">
          <ac:chgData name="Nishtha Soni" userId="091955f86bcbae08" providerId="LiveId" clId="{E6CC7873-F07E-4D6A-A184-92DEEBB00B1B}" dt="2022-08-24T06:45:01.822" v="38" actId="1076"/>
          <ac:picMkLst>
            <pc:docMk/>
            <pc:sldMk cId="2936980911" sldId="262"/>
            <ac:picMk id="5" creationId="{1E28CF00-BC7F-D279-9198-0CF823EC1EED}"/>
          </ac:picMkLst>
        </pc:picChg>
        <pc:picChg chg="del">
          <ac:chgData name="Nishtha Soni" userId="091955f86bcbae08" providerId="LiveId" clId="{E6CC7873-F07E-4D6A-A184-92DEEBB00B1B}" dt="2022-08-24T06:44:28.447" v="34" actId="478"/>
          <ac:picMkLst>
            <pc:docMk/>
            <pc:sldMk cId="2936980911" sldId="262"/>
            <ac:picMk id="6" creationId="{E291BC4B-D9A1-4E58-9A7C-015AF86BAA34}"/>
          </ac:picMkLst>
        </pc:picChg>
      </pc:sldChg>
      <pc:sldChg chg="addSp delSp modSp new mod modClrScheme chgLayout">
        <pc:chgData name="Nishtha Soni" userId="091955f86bcbae08" providerId="LiveId" clId="{E6CC7873-F07E-4D6A-A184-92DEEBB00B1B}" dt="2022-08-25T12:17:41.907" v="2037" actId="571"/>
        <pc:sldMkLst>
          <pc:docMk/>
          <pc:sldMk cId="77590350" sldId="263"/>
        </pc:sldMkLst>
        <pc:spChg chg="mod ord">
          <ac:chgData name="Nishtha Soni" userId="091955f86bcbae08" providerId="LiveId" clId="{E6CC7873-F07E-4D6A-A184-92DEEBB00B1B}" dt="2022-08-25T07:28:58.769" v="1321" actId="403"/>
          <ac:spMkLst>
            <pc:docMk/>
            <pc:sldMk cId="77590350" sldId="263"/>
            <ac:spMk id="2" creationId="{3F3F4D83-65A5-AA74-D2AB-4CB3EAE1ED96}"/>
          </ac:spMkLst>
        </pc:spChg>
        <pc:spChg chg="add mod">
          <ac:chgData name="Nishtha Soni" userId="091955f86bcbae08" providerId="LiveId" clId="{E6CC7873-F07E-4D6A-A184-92DEEBB00B1B}" dt="2022-08-25T05:59:05.702" v="709" actId="1035"/>
          <ac:spMkLst>
            <pc:docMk/>
            <pc:sldMk cId="77590350" sldId="263"/>
            <ac:spMk id="3" creationId="{9AFDF232-B0DD-922F-36CD-B27F1EE546E8}"/>
          </ac:spMkLst>
        </pc:spChg>
        <pc:spChg chg="add mod">
          <ac:chgData name="Nishtha Soni" userId="091955f86bcbae08" providerId="LiveId" clId="{E6CC7873-F07E-4D6A-A184-92DEEBB00B1B}" dt="2022-08-25T05:59:05.702" v="709" actId="1035"/>
          <ac:spMkLst>
            <pc:docMk/>
            <pc:sldMk cId="77590350" sldId="263"/>
            <ac:spMk id="4" creationId="{AE84AC10-F077-FE27-09CD-2EF7234C8B8A}"/>
          </ac:spMkLst>
        </pc:spChg>
        <pc:spChg chg="add mod">
          <ac:chgData name="Nishtha Soni" userId="091955f86bcbae08" providerId="LiveId" clId="{E6CC7873-F07E-4D6A-A184-92DEEBB00B1B}" dt="2022-08-25T06:49:52.859" v="1017" actId="14100"/>
          <ac:spMkLst>
            <pc:docMk/>
            <pc:sldMk cId="77590350" sldId="263"/>
            <ac:spMk id="5" creationId="{FA40FEC3-5A39-F3AA-0F1F-41FD284F14CB}"/>
          </ac:spMkLst>
        </pc:spChg>
        <pc:spChg chg="add del mod">
          <ac:chgData name="Nishtha Soni" userId="091955f86bcbae08" providerId="LiveId" clId="{E6CC7873-F07E-4D6A-A184-92DEEBB00B1B}" dt="2022-08-25T05:28:34.409" v="528" actId="767"/>
          <ac:spMkLst>
            <pc:docMk/>
            <pc:sldMk cId="77590350" sldId="263"/>
            <ac:spMk id="6" creationId="{651A8D51-210C-0900-8BDD-672FC4114A02}"/>
          </ac:spMkLst>
        </pc:spChg>
        <pc:spChg chg="add del mod">
          <ac:chgData name="Nishtha Soni" userId="091955f86bcbae08" providerId="LiveId" clId="{E6CC7873-F07E-4D6A-A184-92DEEBB00B1B}" dt="2022-08-25T05:50:45.947" v="632" actId="478"/>
          <ac:spMkLst>
            <pc:docMk/>
            <pc:sldMk cId="77590350" sldId="263"/>
            <ac:spMk id="7" creationId="{935853D1-08CE-A336-F31E-4C7AC273DC86}"/>
          </ac:spMkLst>
        </pc:spChg>
        <pc:spChg chg="add del mod">
          <ac:chgData name="Nishtha Soni" userId="091955f86bcbae08" providerId="LiveId" clId="{E6CC7873-F07E-4D6A-A184-92DEEBB00B1B}" dt="2022-08-25T05:32:01.373" v="542" actId="478"/>
          <ac:spMkLst>
            <pc:docMk/>
            <pc:sldMk cId="77590350" sldId="263"/>
            <ac:spMk id="8" creationId="{828570ED-33EA-7E0D-3EDB-889CB7251AF8}"/>
          </ac:spMkLst>
        </pc:spChg>
        <pc:spChg chg="add mod">
          <ac:chgData name="Nishtha Soni" userId="091955f86bcbae08" providerId="LiveId" clId="{E6CC7873-F07E-4D6A-A184-92DEEBB00B1B}" dt="2022-08-25T06:49:25.358" v="1014" actId="113"/>
          <ac:spMkLst>
            <pc:docMk/>
            <pc:sldMk cId="77590350" sldId="263"/>
            <ac:spMk id="9" creationId="{859EB68F-F646-0723-0A26-BC7EB5B93A1D}"/>
          </ac:spMkLst>
        </pc:spChg>
        <pc:spChg chg="add del mod">
          <ac:chgData name="Nishtha Soni" userId="091955f86bcbae08" providerId="LiveId" clId="{E6CC7873-F07E-4D6A-A184-92DEEBB00B1B}" dt="2022-08-25T06:57:06.369" v="1127" actId="21"/>
          <ac:spMkLst>
            <pc:docMk/>
            <pc:sldMk cId="77590350" sldId="263"/>
            <ac:spMk id="10" creationId="{E3A945E5-CAE7-8380-6A2D-5EB125C1E911}"/>
          </ac:spMkLst>
        </pc:spChg>
        <pc:spChg chg="add mod">
          <ac:chgData name="Nishtha Soni" userId="091955f86bcbae08" providerId="LiveId" clId="{E6CC7873-F07E-4D6A-A184-92DEEBB00B1B}" dt="2022-08-25T10:06:45.168" v="1512" actId="207"/>
          <ac:spMkLst>
            <pc:docMk/>
            <pc:sldMk cId="77590350" sldId="263"/>
            <ac:spMk id="11" creationId="{D3BFFD1C-1419-315E-995B-E04322A05DBA}"/>
          </ac:spMkLst>
        </pc:spChg>
        <pc:spChg chg="add del mod">
          <ac:chgData name="Nishtha Soni" userId="091955f86bcbae08" providerId="LiveId" clId="{E6CC7873-F07E-4D6A-A184-92DEEBB00B1B}" dt="2022-08-25T06:57:21.923" v="1129" actId="478"/>
          <ac:spMkLst>
            <pc:docMk/>
            <pc:sldMk cId="77590350" sldId="263"/>
            <ac:spMk id="12" creationId="{980C3947-304A-F8EF-DAA3-4EB472FC2D6F}"/>
          </ac:spMkLst>
        </pc:spChg>
        <pc:spChg chg="add del mod">
          <ac:chgData name="Nishtha Soni" userId="091955f86bcbae08" providerId="LiveId" clId="{E6CC7873-F07E-4D6A-A184-92DEEBB00B1B}" dt="2022-08-25T06:58:01.213" v="1165" actId="478"/>
          <ac:spMkLst>
            <pc:docMk/>
            <pc:sldMk cId="77590350" sldId="263"/>
            <ac:spMk id="13" creationId="{F5514C16-3E43-27B6-A2EF-1DFBF7D5E0B1}"/>
          </ac:spMkLst>
        </pc:spChg>
        <pc:spChg chg="add del">
          <ac:chgData name="Nishtha Soni" userId="091955f86bcbae08" providerId="LiveId" clId="{E6CC7873-F07E-4D6A-A184-92DEEBB00B1B}" dt="2022-08-25T05:48:05.234" v="619" actId="478"/>
          <ac:spMkLst>
            <pc:docMk/>
            <pc:sldMk cId="77590350" sldId="263"/>
            <ac:spMk id="24" creationId="{88687418-F3C0-BC64-01D2-B140D78CA701}"/>
          </ac:spMkLst>
        </pc:spChg>
        <pc:spChg chg="add del">
          <ac:chgData name="Nishtha Soni" userId="091955f86bcbae08" providerId="LiveId" clId="{E6CC7873-F07E-4D6A-A184-92DEEBB00B1B}" dt="2022-08-25T05:51:03.068" v="634" actId="478"/>
          <ac:spMkLst>
            <pc:docMk/>
            <pc:sldMk cId="77590350" sldId="263"/>
            <ac:spMk id="31" creationId="{3C1FFC43-22ED-EC12-60C8-987E80ABEBE3}"/>
          </ac:spMkLst>
        </pc:spChg>
        <pc:spChg chg="add mod">
          <ac:chgData name="Nishtha Soni" userId="091955f86bcbae08" providerId="LiveId" clId="{E6CC7873-F07E-4D6A-A184-92DEEBB00B1B}" dt="2022-08-25T05:59:05.702" v="709" actId="1035"/>
          <ac:spMkLst>
            <pc:docMk/>
            <pc:sldMk cId="77590350" sldId="263"/>
            <ac:spMk id="32" creationId="{FF1B860B-0BAE-1D14-C12C-1484B8A6B8EE}"/>
          </ac:spMkLst>
        </pc:spChg>
        <pc:spChg chg="add del mod">
          <ac:chgData name="Nishtha Soni" userId="091955f86bcbae08" providerId="LiveId" clId="{E6CC7873-F07E-4D6A-A184-92DEEBB00B1B}" dt="2022-08-25T06:07:02.652" v="772" actId="478"/>
          <ac:spMkLst>
            <pc:docMk/>
            <pc:sldMk cId="77590350" sldId="263"/>
            <ac:spMk id="73" creationId="{1252192D-2B4D-C598-CD33-63A995F17CBE}"/>
          </ac:spMkLst>
        </pc:spChg>
        <pc:spChg chg="add del mod">
          <ac:chgData name="Nishtha Soni" userId="091955f86bcbae08" providerId="LiveId" clId="{E6CC7873-F07E-4D6A-A184-92DEEBB00B1B}" dt="2022-08-25T06:08:10.766" v="779" actId="478"/>
          <ac:spMkLst>
            <pc:docMk/>
            <pc:sldMk cId="77590350" sldId="263"/>
            <ac:spMk id="74" creationId="{EDD94B97-8BFB-2A5D-A676-FEFA126E43F1}"/>
          </ac:spMkLst>
        </pc:spChg>
        <pc:spChg chg="add del mod ord">
          <ac:chgData name="Nishtha Soni" userId="091955f86bcbae08" providerId="LiveId" clId="{E6CC7873-F07E-4D6A-A184-92DEEBB00B1B}" dt="2022-08-25T06:32:45.879" v="807" actId="700"/>
          <ac:spMkLst>
            <pc:docMk/>
            <pc:sldMk cId="77590350" sldId="263"/>
            <ac:spMk id="81" creationId="{40BE3AC2-3763-87E7-AFA0-FBC4208159E9}"/>
          </ac:spMkLst>
        </pc:spChg>
        <pc:spChg chg="add del mod ord">
          <ac:chgData name="Nishtha Soni" userId="091955f86bcbae08" providerId="LiveId" clId="{E6CC7873-F07E-4D6A-A184-92DEEBB00B1B}" dt="2022-08-25T06:33:36.698" v="821" actId="700"/>
          <ac:spMkLst>
            <pc:docMk/>
            <pc:sldMk cId="77590350" sldId="263"/>
            <ac:spMk id="82" creationId="{5D9E22EB-D50F-C4E6-A5CB-4F6F8731C33F}"/>
          </ac:spMkLst>
        </pc:spChg>
        <pc:spChg chg="add del mod ord">
          <ac:chgData name="Nishtha Soni" userId="091955f86bcbae08" providerId="LiveId" clId="{E6CC7873-F07E-4D6A-A184-92DEEBB00B1B}" dt="2022-08-25T06:33:36.698" v="821" actId="700"/>
          <ac:spMkLst>
            <pc:docMk/>
            <pc:sldMk cId="77590350" sldId="263"/>
            <ac:spMk id="83" creationId="{7117BD97-7930-D248-AFD9-FED62996E139}"/>
          </ac:spMkLst>
        </pc:spChg>
        <pc:spChg chg="add del mod">
          <ac:chgData name="Nishtha Soni" userId="091955f86bcbae08" providerId="LiveId" clId="{E6CC7873-F07E-4D6A-A184-92DEEBB00B1B}" dt="2022-08-25T06:51:05.828" v="1027" actId="21"/>
          <ac:spMkLst>
            <pc:docMk/>
            <pc:sldMk cId="77590350" sldId="263"/>
            <ac:spMk id="92" creationId="{DBCB6D29-88F7-DB28-FF68-E75E8009A40F}"/>
          </ac:spMkLst>
        </pc:spChg>
        <pc:spChg chg="add del mod">
          <ac:chgData name="Nishtha Soni" userId="091955f86bcbae08" providerId="LiveId" clId="{E6CC7873-F07E-4D6A-A184-92DEEBB00B1B}" dt="2022-08-25T06:52:18.743" v="1034" actId="478"/>
          <ac:spMkLst>
            <pc:docMk/>
            <pc:sldMk cId="77590350" sldId="263"/>
            <ac:spMk id="94" creationId="{CAE10641-113C-8817-82AA-A0F35285D354}"/>
          </ac:spMkLst>
        </pc:spChg>
        <pc:spChg chg="add del">
          <ac:chgData name="Nishtha Soni" userId="091955f86bcbae08" providerId="LiveId" clId="{E6CC7873-F07E-4D6A-A184-92DEEBB00B1B}" dt="2022-08-25T06:52:34.467" v="1037" actId="478"/>
          <ac:spMkLst>
            <pc:docMk/>
            <pc:sldMk cId="77590350" sldId="263"/>
            <ac:spMk id="95" creationId="{77680D1C-037E-10CD-E45F-5F8382C7A713}"/>
          </ac:spMkLst>
        </pc:spChg>
        <pc:spChg chg="add mod">
          <ac:chgData name="Nishtha Soni" userId="091955f86bcbae08" providerId="LiveId" clId="{E6CC7873-F07E-4D6A-A184-92DEEBB00B1B}" dt="2022-08-25T06:54:24.226" v="1123" actId="20577"/>
          <ac:spMkLst>
            <pc:docMk/>
            <pc:sldMk cId="77590350" sldId="263"/>
            <ac:spMk id="96" creationId="{AABD69D2-38AA-48DF-A9D2-865BD2E204AA}"/>
          </ac:spMkLst>
        </pc:spChg>
        <pc:spChg chg="add mod">
          <ac:chgData name="Nishtha Soni" userId="091955f86bcbae08" providerId="LiveId" clId="{E6CC7873-F07E-4D6A-A184-92DEEBB00B1B}" dt="2022-08-25T06:57:47.481" v="1163" actId="20577"/>
          <ac:spMkLst>
            <pc:docMk/>
            <pc:sldMk cId="77590350" sldId="263"/>
            <ac:spMk id="98" creationId="{CFA8F02B-43D5-5A19-D21F-01825D770652}"/>
          </ac:spMkLst>
        </pc:spChg>
        <pc:spChg chg="add mod">
          <ac:chgData name="Nishtha Soni" userId="091955f86bcbae08" providerId="LiveId" clId="{E6CC7873-F07E-4D6A-A184-92DEEBB00B1B}" dt="2022-08-25T06:58:25.126" v="1196" actId="20577"/>
          <ac:spMkLst>
            <pc:docMk/>
            <pc:sldMk cId="77590350" sldId="263"/>
            <ac:spMk id="100" creationId="{FB5B0413-1CA8-9AD3-8E29-8BE03CC3971F}"/>
          </ac:spMkLst>
        </pc:spChg>
        <pc:spChg chg="add del">
          <ac:chgData name="Nishtha Soni" userId="091955f86bcbae08" providerId="LiveId" clId="{E6CC7873-F07E-4D6A-A184-92DEEBB00B1B}" dt="2022-08-25T07:09:01.403" v="1238" actId="478"/>
          <ac:spMkLst>
            <pc:docMk/>
            <pc:sldMk cId="77590350" sldId="263"/>
            <ac:spMk id="118" creationId="{3EEDD438-398D-8EC6-0878-9EA73B6D8B46}"/>
          </ac:spMkLst>
        </pc:spChg>
        <pc:spChg chg="add del mod">
          <ac:chgData name="Nishtha Soni" userId="091955f86bcbae08" providerId="LiveId" clId="{E6CC7873-F07E-4D6A-A184-92DEEBB00B1B}" dt="2022-08-25T10:06:13.015" v="1505"/>
          <ac:spMkLst>
            <pc:docMk/>
            <pc:sldMk cId="77590350" sldId="263"/>
            <ac:spMk id="122" creationId="{85FA94B8-7F39-2964-A772-3066BE01673C}"/>
          </ac:spMkLst>
        </pc:spChg>
        <pc:spChg chg="add mod">
          <ac:chgData name="Nishtha Soni" userId="091955f86bcbae08" providerId="LiveId" clId="{E6CC7873-F07E-4D6A-A184-92DEEBB00B1B}" dt="2022-08-25T10:06:31.120" v="1510" actId="20577"/>
          <ac:spMkLst>
            <pc:docMk/>
            <pc:sldMk cId="77590350" sldId="263"/>
            <ac:spMk id="123" creationId="{759A9089-46F9-6B8E-3CFC-1E8F010EF60C}"/>
          </ac:spMkLst>
        </pc:spChg>
        <pc:spChg chg="add mod">
          <ac:chgData name="Nishtha Soni" userId="091955f86bcbae08" providerId="LiveId" clId="{E6CC7873-F07E-4D6A-A184-92DEEBB00B1B}" dt="2022-08-25T10:11:05.979" v="1541" actId="1076"/>
          <ac:spMkLst>
            <pc:docMk/>
            <pc:sldMk cId="77590350" sldId="263"/>
            <ac:spMk id="124" creationId="{EBFD02E4-689E-27EB-2DD7-B891B31B0385}"/>
          </ac:spMkLst>
        </pc:spChg>
        <pc:spChg chg="add mod">
          <ac:chgData name="Nishtha Soni" userId="091955f86bcbae08" providerId="LiveId" clId="{E6CC7873-F07E-4D6A-A184-92DEEBB00B1B}" dt="2022-08-25T10:17:29.546" v="1650" actId="20577"/>
          <ac:spMkLst>
            <pc:docMk/>
            <pc:sldMk cId="77590350" sldId="263"/>
            <ac:spMk id="125" creationId="{87F48FFA-C382-0B1E-C59D-FA1FBAD794FC}"/>
          </ac:spMkLst>
        </pc:spChg>
        <pc:spChg chg="add mod">
          <ac:chgData name="Nishtha Soni" userId="091955f86bcbae08" providerId="LiveId" clId="{E6CC7873-F07E-4D6A-A184-92DEEBB00B1B}" dt="2022-08-25T10:15:17.504" v="1607" actId="1076"/>
          <ac:spMkLst>
            <pc:docMk/>
            <pc:sldMk cId="77590350" sldId="263"/>
            <ac:spMk id="126" creationId="{17B41479-CADE-3696-53EA-AA585F0804F3}"/>
          </ac:spMkLst>
        </pc:spChg>
        <pc:picChg chg="add del mod">
          <ac:chgData name="Nishtha Soni" userId="091955f86bcbae08" providerId="LiveId" clId="{E6CC7873-F07E-4D6A-A184-92DEEBB00B1B}" dt="2022-08-25T07:06:46.581" v="1232" actId="478"/>
          <ac:picMkLst>
            <pc:docMk/>
            <pc:sldMk cId="77590350" sldId="263"/>
            <ac:picMk id="20" creationId="{DB198578-5809-C7BF-E9DB-1FB0952B0D71}"/>
          </ac:picMkLst>
        </pc:picChg>
        <pc:picChg chg="add del mod">
          <ac:chgData name="Nishtha Soni" userId="091955f86bcbae08" providerId="LiveId" clId="{E6CC7873-F07E-4D6A-A184-92DEEBB00B1B}" dt="2022-08-25T06:30:59.904" v="788" actId="478"/>
          <ac:picMkLst>
            <pc:docMk/>
            <pc:sldMk cId="77590350" sldId="263"/>
            <ac:picMk id="78" creationId="{928ED885-783E-B26A-2DC2-208DD38B858B}"/>
          </ac:picMkLst>
        </pc:picChg>
        <pc:picChg chg="add del mod">
          <ac:chgData name="Nishtha Soni" userId="091955f86bcbae08" providerId="LiveId" clId="{E6CC7873-F07E-4D6A-A184-92DEEBB00B1B}" dt="2022-08-25T06:49:16.526" v="1012" actId="478"/>
          <ac:picMkLst>
            <pc:docMk/>
            <pc:sldMk cId="77590350" sldId="263"/>
            <ac:picMk id="80" creationId="{32E0A9BA-371E-E39C-E345-762B6F5313A5}"/>
          </ac:picMkLst>
        </pc:picChg>
        <pc:picChg chg="add mod">
          <ac:chgData name="Nishtha Soni" userId="091955f86bcbae08" providerId="LiveId" clId="{E6CC7873-F07E-4D6A-A184-92DEEBB00B1B}" dt="2022-08-25T06:50:48.474" v="1024" actId="1076"/>
          <ac:picMkLst>
            <pc:docMk/>
            <pc:sldMk cId="77590350" sldId="263"/>
            <ac:picMk id="91" creationId="{BC03745E-EDAB-8AF3-94C9-77DBA1EF5170}"/>
          </ac:picMkLst>
        </pc:picChg>
        <pc:picChg chg="add mod">
          <ac:chgData name="Nishtha Soni" userId="091955f86bcbae08" providerId="LiveId" clId="{E6CC7873-F07E-4D6A-A184-92DEEBB00B1B}" dt="2022-08-25T09:04:19.741" v="1344" actId="1440"/>
          <ac:picMkLst>
            <pc:docMk/>
            <pc:sldMk cId="77590350" sldId="263"/>
            <ac:picMk id="117" creationId="{DCD910CE-8B6C-D2FE-B4F8-46823087997C}"/>
          </ac:picMkLst>
        </pc:picChg>
        <pc:picChg chg="add mod">
          <ac:chgData name="Nishtha Soni" userId="091955f86bcbae08" providerId="LiveId" clId="{E6CC7873-F07E-4D6A-A184-92DEEBB00B1B}" dt="2022-08-25T12:17:41.907" v="2037" actId="571"/>
          <ac:picMkLst>
            <pc:docMk/>
            <pc:sldMk cId="77590350" sldId="263"/>
            <ac:picMk id="127" creationId="{8D7B4D36-C909-2C99-C0F4-7E07E0BA9BA1}"/>
          </ac:picMkLst>
        </pc:picChg>
        <pc:picChg chg="add mod">
          <ac:chgData name="Nishtha Soni" userId="091955f86bcbae08" providerId="LiveId" clId="{E6CC7873-F07E-4D6A-A184-92DEEBB00B1B}" dt="2022-08-25T10:17:02.995" v="1647" actId="1076"/>
          <ac:picMkLst>
            <pc:docMk/>
            <pc:sldMk cId="77590350" sldId="263"/>
            <ac:picMk id="1026" creationId="{CC90790D-C6F5-5BAF-5FAD-466BBFAE9A03}"/>
          </ac:picMkLst>
        </pc:picChg>
        <pc:cxnChg chg="add del">
          <ac:chgData name="Nishtha Soni" userId="091955f86bcbae08" providerId="LiveId" clId="{E6CC7873-F07E-4D6A-A184-92DEEBB00B1B}" dt="2022-08-25T05:40:34.596" v="600" actId="478"/>
          <ac:cxnSpMkLst>
            <pc:docMk/>
            <pc:sldMk cId="77590350" sldId="263"/>
            <ac:cxnSpMk id="15" creationId="{376FB58F-CF2D-21DD-7348-F3460DFCD178}"/>
          </ac:cxnSpMkLst>
        </pc:cxnChg>
        <pc:cxnChg chg="add del mod">
          <ac:chgData name="Nishtha Soni" userId="091955f86bcbae08" providerId="LiveId" clId="{E6CC7873-F07E-4D6A-A184-92DEEBB00B1B}" dt="2022-08-25T05:57:38.772" v="680" actId="478"/>
          <ac:cxnSpMkLst>
            <pc:docMk/>
            <pc:sldMk cId="77590350" sldId="263"/>
            <ac:cxnSpMk id="17" creationId="{D7DB8194-7701-D028-03AC-027C38130A8C}"/>
          </ac:cxnSpMkLst>
        </pc:cxnChg>
        <pc:cxnChg chg="add mod">
          <ac:chgData name="Nishtha Soni" userId="091955f86bcbae08" providerId="LiveId" clId="{E6CC7873-F07E-4D6A-A184-92DEEBB00B1B}" dt="2022-08-25T05:59:59.034" v="733" actId="1035"/>
          <ac:cxnSpMkLst>
            <pc:docMk/>
            <pc:sldMk cId="77590350" sldId="263"/>
            <ac:cxnSpMk id="22" creationId="{17A79BDB-AD66-BEDE-2A2C-27222573AD20}"/>
          </ac:cxnSpMkLst>
        </pc:cxnChg>
        <pc:cxnChg chg="add mod">
          <ac:chgData name="Nishtha Soni" userId="091955f86bcbae08" providerId="LiveId" clId="{E6CC7873-F07E-4D6A-A184-92DEEBB00B1B}" dt="2022-08-25T06:58:01.213" v="1165" actId="478"/>
          <ac:cxnSpMkLst>
            <pc:docMk/>
            <pc:sldMk cId="77590350" sldId="263"/>
            <ac:cxnSpMk id="26" creationId="{ACBD37DB-A2D9-9B2F-AEBE-DE2E82165C4C}"/>
          </ac:cxnSpMkLst>
        </pc:cxnChg>
        <pc:cxnChg chg="add del">
          <ac:chgData name="Nishtha Soni" userId="091955f86bcbae08" providerId="LiveId" clId="{E6CC7873-F07E-4D6A-A184-92DEEBB00B1B}" dt="2022-08-25T05:49:41.677" v="629" actId="11529"/>
          <ac:cxnSpMkLst>
            <pc:docMk/>
            <pc:sldMk cId="77590350" sldId="263"/>
            <ac:cxnSpMk id="30" creationId="{39F28750-0D96-33D2-DE7C-126A01E76575}"/>
          </ac:cxnSpMkLst>
        </pc:cxnChg>
        <pc:cxnChg chg="add del mod">
          <ac:chgData name="Nishtha Soni" userId="091955f86bcbae08" providerId="LiveId" clId="{E6CC7873-F07E-4D6A-A184-92DEEBB00B1B}" dt="2022-08-25T06:02:03.310" v="757" actId="478"/>
          <ac:cxnSpMkLst>
            <pc:docMk/>
            <pc:sldMk cId="77590350" sldId="263"/>
            <ac:cxnSpMk id="33" creationId="{77A01CAE-15A8-D977-6F90-7D9F442CEA2F}"/>
          </ac:cxnSpMkLst>
        </pc:cxnChg>
        <pc:cxnChg chg="add mod">
          <ac:chgData name="Nishtha Soni" userId="091955f86bcbae08" providerId="LiveId" clId="{E6CC7873-F07E-4D6A-A184-92DEEBB00B1B}" dt="2022-08-25T09:05:31.278" v="1351" actId="14100"/>
          <ac:cxnSpMkLst>
            <pc:docMk/>
            <pc:sldMk cId="77590350" sldId="263"/>
            <ac:cxnSpMk id="38" creationId="{AC3588C5-75F8-4621-4C53-97A884BA0F0A}"/>
          </ac:cxnSpMkLst>
        </pc:cxnChg>
        <pc:cxnChg chg="add mod">
          <ac:chgData name="Nishtha Soni" userId="091955f86bcbae08" providerId="LiveId" clId="{E6CC7873-F07E-4D6A-A184-92DEEBB00B1B}" dt="2022-08-25T06:59:48.898" v="1201" actId="1076"/>
          <ac:cxnSpMkLst>
            <pc:docMk/>
            <pc:sldMk cId="77590350" sldId="263"/>
            <ac:cxnSpMk id="51" creationId="{DA0DB69F-34CC-8DF1-3BB5-22E2F556469E}"/>
          </ac:cxnSpMkLst>
        </pc:cxnChg>
        <pc:cxnChg chg="add del mod">
          <ac:chgData name="Nishtha Soni" userId="091955f86bcbae08" providerId="LiveId" clId="{E6CC7873-F07E-4D6A-A184-92DEEBB00B1B}" dt="2022-08-25T06:01:51.271" v="754" actId="478"/>
          <ac:cxnSpMkLst>
            <pc:docMk/>
            <pc:sldMk cId="77590350" sldId="263"/>
            <ac:cxnSpMk id="53" creationId="{19E8EDCA-5B14-58BD-2252-910AC51E8E94}"/>
          </ac:cxnSpMkLst>
        </pc:cxnChg>
        <pc:cxnChg chg="add mod">
          <ac:chgData name="Nishtha Soni" userId="091955f86bcbae08" providerId="LiveId" clId="{E6CC7873-F07E-4D6A-A184-92DEEBB00B1B}" dt="2022-08-25T06:01:48.312" v="753" actId="1076"/>
          <ac:cxnSpMkLst>
            <pc:docMk/>
            <pc:sldMk cId="77590350" sldId="263"/>
            <ac:cxnSpMk id="64" creationId="{634766CD-539F-081C-FCBB-E4026B4E73E1}"/>
          </ac:cxnSpMkLst>
        </pc:cxnChg>
        <pc:cxnChg chg="add mod">
          <ac:chgData name="Nishtha Soni" userId="091955f86bcbae08" providerId="LiveId" clId="{E6CC7873-F07E-4D6A-A184-92DEEBB00B1B}" dt="2022-08-25T09:05:07.281" v="1349" actId="14100"/>
          <ac:cxnSpMkLst>
            <pc:docMk/>
            <pc:sldMk cId="77590350" sldId="263"/>
            <ac:cxnSpMk id="67" creationId="{651E1D80-6961-5888-2AB4-51DE959CCDE1}"/>
          </ac:cxnSpMkLst>
        </pc:cxnChg>
        <pc:cxnChg chg="add mod">
          <ac:chgData name="Nishtha Soni" userId="091955f86bcbae08" providerId="LiveId" clId="{E6CC7873-F07E-4D6A-A184-92DEEBB00B1B}" dt="2022-08-25T06:08:41.409" v="783" actId="1076"/>
          <ac:cxnSpMkLst>
            <pc:docMk/>
            <pc:sldMk cId="77590350" sldId="263"/>
            <ac:cxnSpMk id="70" creationId="{E5FE0F6D-33AE-9911-DF3B-639D2DBBCC59}"/>
          </ac:cxnSpMkLst>
        </pc:cxnChg>
        <pc:cxnChg chg="add del mod">
          <ac:chgData name="Nishtha Soni" userId="091955f86bcbae08" providerId="LiveId" clId="{E6CC7873-F07E-4D6A-A184-92DEEBB00B1B}" dt="2022-08-25T06:59:49.237" v="1202"/>
          <ac:cxnSpMkLst>
            <pc:docMk/>
            <pc:sldMk cId="77590350" sldId="263"/>
            <ac:cxnSpMk id="101" creationId="{C48C8265-124F-C1D1-C0A5-B18CFB36BFC0}"/>
          </ac:cxnSpMkLst>
        </pc:cxnChg>
        <pc:cxnChg chg="add mod">
          <ac:chgData name="Nishtha Soni" userId="091955f86bcbae08" providerId="LiveId" clId="{E6CC7873-F07E-4D6A-A184-92DEEBB00B1B}" dt="2022-08-25T07:01:13.219" v="1217" actId="1076"/>
          <ac:cxnSpMkLst>
            <pc:docMk/>
            <pc:sldMk cId="77590350" sldId="263"/>
            <ac:cxnSpMk id="103" creationId="{4A0FCF52-A654-0351-1AE2-98DCB65D3DB5}"/>
          </ac:cxnSpMkLst>
        </pc:cxnChg>
        <pc:cxnChg chg="add mod">
          <ac:chgData name="Nishtha Soni" userId="091955f86bcbae08" providerId="LiveId" clId="{E6CC7873-F07E-4D6A-A184-92DEEBB00B1B}" dt="2022-08-25T07:02:21.058" v="1225" actId="1076"/>
          <ac:cxnSpMkLst>
            <pc:docMk/>
            <pc:sldMk cId="77590350" sldId="263"/>
            <ac:cxnSpMk id="111" creationId="{4B79497E-FDE8-4BB2-E8EF-A09AB76291FA}"/>
          </ac:cxnSpMkLst>
        </pc:cxnChg>
        <pc:cxnChg chg="add del mod">
          <ac:chgData name="Nishtha Soni" userId="091955f86bcbae08" providerId="LiveId" clId="{E6CC7873-F07E-4D6A-A184-92DEEBB00B1B}" dt="2022-08-25T07:05:25.884" v="1230"/>
          <ac:cxnSpMkLst>
            <pc:docMk/>
            <pc:sldMk cId="77590350" sldId="263"/>
            <ac:cxnSpMk id="115" creationId="{2D9966C7-E986-91FD-4B14-0DE4977F6053}"/>
          </ac:cxnSpMkLst>
        </pc:cxnChg>
      </pc:sldChg>
      <pc:sldChg chg="new del">
        <pc:chgData name="Nishtha Soni" userId="091955f86bcbae08" providerId="LiveId" clId="{E6CC7873-F07E-4D6A-A184-92DEEBB00B1B}" dt="2022-08-25T05:22:28.814" v="469" actId="47"/>
        <pc:sldMkLst>
          <pc:docMk/>
          <pc:sldMk cId="805331729" sldId="263"/>
        </pc:sldMkLst>
      </pc:sldChg>
      <pc:sldChg chg="addSp delSp modSp add mod">
        <pc:chgData name="Nishtha Soni" userId="091955f86bcbae08" providerId="LiveId" clId="{E6CC7873-F07E-4D6A-A184-92DEEBB00B1B}" dt="2022-08-25T12:17:52.378" v="2039" actId="1076"/>
        <pc:sldMkLst>
          <pc:docMk/>
          <pc:sldMk cId="299904900" sldId="264"/>
        </pc:sldMkLst>
        <pc:spChg chg="mod">
          <ac:chgData name="Nishtha Soni" userId="091955f86bcbae08" providerId="LiveId" clId="{E6CC7873-F07E-4D6A-A184-92DEEBB00B1B}" dt="2022-08-25T09:45:49.785" v="1388" actId="1076"/>
          <ac:spMkLst>
            <pc:docMk/>
            <pc:sldMk cId="299904900" sldId="264"/>
            <ac:spMk id="2" creationId="{3F3F4D83-65A5-AA74-D2AB-4CB3EAE1ED96}"/>
          </ac:spMkLst>
        </pc:spChg>
        <pc:spChg chg="del">
          <ac:chgData name="Nishtha Soni" userId="091955f86bcbae08" providerId="LiveId" clId="{E6CC7873-F07E-4D6A-A184-92DEEBB00B1B}" dt="2022-08-25T07:11:41.983" v="1267" actId="478"/>
          <ac:spMkLst>
            <pc:docMk/>
            <pc:sldMk cId="299904900" sldId="264"/>
            <ac:spMk id="3" creationId="{9AFDF232-B0DD-922F-36CD-B27F1EE546E8}"/>
          </ac:spMkLst>
        </pc:spChg>
        <pc:spChg chg="del">
          <ac:chgData name="Nishtha Soni" userId="091955f86bcbae08" providerId="LiveId" clId="{E6CC7873-F07E-4D6A-A184-92DEEBB00B1B}" dt="2022-08-25T07:11:41.983" v="1267" actId="478"/>
          <ac:spMkLst>
            <pc:docMk/>
            <pc:sldMk cId="299904900" sldId="264"/>
            <ac:spMk id="4" creationId="{AE84AC10-F077-FE27-09CD-2EF7234C8B8A}"/>
          </ac:spMkLst>
        </pc:spChg>
        <pc:spChg chg="del">
          <ac:chgData name="Nishtha Soni" userId="091955f86bcbae08" providerId="LiveId" clId="{E6CC7873-F07E-4D6A-A184-92DEEBB00B1B}" dt="2022-08-25T07:11:41.983" v="1267" actId="478"/>
          <ac:spMkLst>
            <pc:docMk/>
            <pc:sldMk cId="299904900" sldId="264"/>
            <ac:spMk id="5" creationId="{FA40FEC3-5A39-F3AA-0F1F-41FD284F14CB}"/>
          </ac:spMkLst>
        </pc:spChg>
        <pc:spChg chg="del">
          <ac:chgData name="Nishtha Soni" userId="091955f86bcbae08" providerId="LiveId" clId="{E6CC7873-F07E-4D6A-A184-92DEEBB00B1B}" dt="2022-08-25T07:11:41.983" v="1267" actId="478"/>
          <ac:spMkLst>
            <pc:docMk/>
            <pc:sldMk cId="299904900" sldId="264"/>
            <ac:spMk id="9" creationId="{859EB68F-F646-0723-0A26-BC7EB5B93A1D}"/>
          </ac:spMkLst>
        </pc:spChg>
        <pc:spChg chg="del">
          <ac:chgData name="Nishtha Soni" userId="091955f86bcbae08" providerId="LiveId" clId="{E6CC7873-F07E-4D6A-A184-92DEEBB00B1B}" dt="2022-08-25T07:11:41.983" v="1267" actId="478"/>
          <ac:spMkLst>
            <pc:docMk/>
            <pc:sldMk cId="299904900" sldId="264"/>
            <ac:spMk id="10" creationId="{E3A945E5-CAE7-8380-6A2D-5EB125C1E911}"/>
          </ac:spMkLst>
        </pc:spChg>
        <pc:spChg chg="del">
          <ac:chgData name="Nishtha Soni" userId="091955f86bcbae08" providerId="LiveId" clId="{E6CC7873-F07E-4D6A-A184-92DEEBB00B1B}" dt="2022-08-25T07:11:41.983" v="1267" actId="478"/>
          <ac:spMkLst>
            <pc:docMk/>
            <pc:sldMk cId="299904900" sldId="264"/>
            <ac:spMk id="11" creationId="{D3BFFD1C-1419-315E-995B-E04322A05DBA}"/>
          </ac:spMkLst>
        </pc:spChg>
        <pc:spChg chg="del">
          <ac:chgData name="Nishtha Soni" userId="091955f86bcbae08" providerId="LiveId" clId="{E6CC7873-F07E-4D6A-A184-92DEEBB00B1B}" dt="2022-08-25T07:11:46.531" v="1268" actId="478"/>
          <ac:spMkLst>
            <pc:docMk/>
            <pc:sldMk cId="299904900" sldId="264"/>
            <ac:spMk id="32" creationId="{FF1B860B-0BAE-1D14-C12C-1484B8A6B8EE}"/>
          </ac:spMkLst>
        </pc:spChg>
        <pc:spChg chg="del">
          <ac:chgData name="Nishtha Soni" userId="091955f86bcbae08" providerId="LiveId" clId="{E6CC7873-F07E-4D6A-A184-92DEEBB00B1B}" dt="2022-08-25T07:11:41.983" v="1267" actId="478"/>
          <ac:spMkLst>
            <pc:docMk/>
            <pc:sldMk cId="299904900" sldId="264"/>
            <ac:spMk id="96" creationId="{AABD69D2-38AA-48DF-A9D2-865BD2E204AA}"/>
          </ac:spMkLst>
        </pc:spChg>
        <pc:spChg chg="del">
          <ac:chgData name="Nishtha Soni" userId="091955f86bcbae08" providerId="LiveId" clId="{E6CC7873-F07E-4D6A-A184-92DEEBB00B1B}" dt="2022-08-25T07:11:41.983" v="1267" actId="478"/>
          <ac:spMkLst>
            <pc:docMk/>
            <pc:sldMk cId="299904900" sldId="264"/>
            <ac:spMk id="98" creationId="{CFA8F02B-43D5-5A19-D21F-01825D770652}"/>
          </ac:spMkLst>
        </pc:spChg>
        <pc:spChg chg="del">
          <ac:chgData name="Nishtha Soni" userId="091955f86bcbae08" providerId="LiveId" clId="{E6CC7873-F07E-4D6A-A184-92DEEBB00B1B}" dt="2022-08-25T07:11:41.983" v="1267" actId="478"/>
          <ac:spMkLst>
            <pc:docMk/>
            <pc:sldMk cId="299904900" sldId="264"/>
            <ac:spMk id="100" creationId="{FB5B0413-1CA8-9AD3-8E29-8BE03CC3971F}"/>
          </ac:spMkLst>
        </pc:spChg>
        <pc:picChg chg="add del mod">
          <ac:chgData name="Nishtha Soni" userId="091955f86bcbae08" providerId="LiveId" clId="{E6CC7873-F07E-4D6A-A184-92DEEBB00B1B}" dt="2022-08-25T10:25:18.177" v="1651" actId="478"/>
          <ac:picMkLst>
            <pc:docMk/>
            <pc:sldMk cId="299904900" sldId="264"/>
            <ac:picMk id="7" creationId="{5AFB73B9-8E19-AA52-14C3-A826919FDC60}"/>
          </ac:picMkLst>
        </pc:picChg>
        <pc:picChg chg="add mod">
          <ac:chgData name="Nishtha Soni" userId="091955f86bcbae08" providerId="LiveId" clId="{E6CC7873-F07E-4D6A-A184-92DEEBB00B1B}" dt="2022-08-25T10:28:27.322" v="1675" actId="1076"/>
          <ac:picMkLst>
            <pc:docMk/>
            <pc:sldMk cId="299904900" sldId="264"/>
            <ac:picMk id="12" creationId="{18F836EB-8E6E-54CB-2DF2-B4AA3012B817}"/>
          </ac:picMkLst>
        </pc:picChg>
        <pc:picChg chg="add del mod">
          <ac:chgData name="Nishtha Soni" userId="091955f86bcbae08" providerId="LiveId" clId="{E6CC7873-F07E-4D6A-A184-92DEEBB00B1B}" dt="2022-08-25T07:15:36.129" v="1281" actId="478"/>
          <ac:picMkLst>
            <pc:docMk/>
            <pc:sldMk cId="299904900" sldId="264"/>
            <ac:picMk id="14" creationId="{DB3281AF-4800-023F-63D2-D67AE13A27C1}"/>
          </ac:picMkLst>
        </pc:picChg>
        <pc:picChg chg="add mod">
          <ac:chgData name="Nishtha Soni" userId="091955f86bcbae08" providerId="LiveId" clId="{E6CC7873-F07E-4D6A-A184-92DEEBB00B1B}" dt="2022-08-25T12:17:32.163" v="2035" actId="1076"/>
          <ac:picMkLst>
            <pc:docMk/>
            <pc:sldMk cId="299904900" sldId="264"/>
            <ac:picMk id="16" creationId="{EA7829CC-ED36-3A59-3C74-B3CD8A9FF1C3}"/>
          </ac:picMkLst>
        </pc:picChg>
        <pc:picChg chg="add del mod">
          <ac:chgData name="Nishtha Soni" userId="091955f86bcbae08" providerId="LiveId" clId="{E6CC7873-F07E-4D6A-A184-92DEEBB00B1B}" dt="2022-08-25T07:32:03.120" v="1330" actId="478"/>
          <ac:picMkLst>
            <pc:docMk/>
            <pc:sldMk cId="299904900" sldId="264"/>
            <ac:picMk id="18" creationId="{3CA80AE2-ED70-C69A-9E7F-20C6DB0B4704}"/>
          </ac:picMkLst>
        </pc:picChg>
        <pc:picChg chg="add del mod">
          <ac:chgData name="Nishtha Soni" userId="091955f86bcbae08" providerId="LiveId" clId="{E6CC7873-F07E-4D6A-A184-92DEEBB00B1B}" dt="2022-08-25T07:32:35.826" v="1335" actId="478"/>
          <ac:picMkLst>
            <pc:docMk/>
            <pc:sldMk cId="299904900" sldId="264"/>
            <ac:picMk id="20" creationId="{EB6EC0ED-A754-9CBD-AE3C-B2379A5E2ECA}"/>
          </ac:picMkLst>
        </pc:picChg>
        <pc:picChg chg="add del mod">
          <ac:chgData name="Nishtha Soni" userId="091955f86bcbae08" providerId="LiveId" clId="{E6CC7873-F07E-4D6A-A184-92DEEBB00B1B}" dt="2022-08-25T09:21:04.249" v="1366" actId="478"/>
          <ac:picMkLst>
            <pc:docMk/>
            <pc:sldMk cId="299904900" sldId="264"/>
            <ac:picMk id="23" creationId="{47DD1EEE-7EED-F4FC-70C1-55BF30E64B7B}"/>
          </ac:picMkLst>
        </pc:picChg>
        <pc:picChg chg="add mod">
          <ac:chgData name="Nishtha Soni" userId="091955f86bcbae08" providerId="LiveId" clId="{E6CC7873-F07E-4D6A-A184-92DEEBB00B1B}" dt="2022-08-25T10:28:17.397" v="1673" actId="1076"/>
          <ac:picMkLst>
            <pc:docMk/>
            <pc:sldMk cId="299904900" sldId="264"/>
            <ac:picMk id="25" creationId="{2186197A-69E4-177C-66BD-3468E1FCD187}"/>
          </ac:picMkLst>
        </pc:picChg>
        <pc:picChg chg="add mod">
          <ac:chgData name="Nishtha Soni" userId="091955f86bcbae08" providerId="LiveId" clId="{E6CC7873-F07E-4D6A-A184-92DEEBB00B1B}" dt="2022-08-25T12:17:36.314" v="2036" actId="1076"/>
          <ac:picMkLst>
            <pc:docMk/>
            <pc:sldMk cId="299904900" sldId="264"/>
            <ac:picMk id="28" creationId="{FCA2A06C-4CF5-4346-0708-B5E208A2DD1C}"/>
          </ac:picMkLst>
        </pc:picChg>
        <pc:picChg chg="add del mod">
          <ac:chgData name="Nishtha Soni" userId="091955f86bcbae08" providerId="LiveId" clId="{E6CC7873-F07E-4D6A-A184-92DEEBB00B1B}" dt="2022-08-25T10:27:31.060" v="1666" actId="478"/>
          <ac:picMkLst>
            <pc:docMk/>
            <pc:sldMk cId="299904900" sldId="264"/>
            <ac:picMk id="30" creationId="{F593EB4E-0D4C-1F5D-1CB9-2126F106AF17}"/>
          </ac:picMkLst>
        </pc:picChg>
        <pc:picChg chg="add mod">
          <ac:chgData name="Nishtha Soni" userId="091955f86bcbae08" providerId="LiveId" clId="{E6CC7873-F07E-4D6A-A184-92DEEBB00B1B}" dt="2022-08-25T12:17:52.378" v="2039" actId="1076"/>
          <ac:picMkLst>
            <pc:docMk/>
            <pc:sldMk cId="299904900" sldId="264"/>
            <ac:picMk id="31" creationId="{4B1F605B-0D8D-4A9A-4E88-977877F57907}"/>
          </ac:picMkLst>
        </pc:picChg>
        <pc:picChg chg="del">
          <ac:chgData name="Nishtha Soni" userId="091955f86bcbae08" providerId="LiveId" clId="{E6CC7873-F07E-4D6A-A184-92DEEBB00B1B}" dt="2022-08-25T07:11:41.983" v="1267" actId="478"/>
          <ac:picMkLst>
            <pc:docMk/>
            <pc:sldMk cId="299904900" sldId="264"/>
            <ac:picMk id="91" creationId="{BC03745E-EDAB-8AF3-94C9-77DBA1EF5170}"/>
          </ac:picMkLst>
        </pc:picChg>
        <pc:picChg chg="del">
          <ac:chgData name="Nishtha Soni" userId="091955f86bcbae08" providerId="LiveId" clId="{E6CC7873-F07E-4D6A-A184-92DEEBB00B1B}" dt="2022-08-25T07:11:41.983" v="1267" actId="478"/>
          <ac:picMkLst>
            <pc:docMk/>
            <pc:sldMk cId="299904900" sldId="264"/>
            <ac:picMk id="117" creationId="{DCD910CE-8B6C-D2FE-B4F8-46823087997C}"/>
          </ac:picMkLst>
        </pc:picChg>
        <pc:picChg chg="del mod">
          <ac:chgData name="Nishtha Soni" userId="091955f86bcbae08" providerId="LiveId" clId="{E6CC7873-F07E-4D6A-A184-92DEEBB00B1B}" dt="2022-08-25T07:11:53.237" v="1271" actId="478"/>
          <ac:picMkLst>
            <pc:docMk/>
            <pc:sldMk cId="299904900" sldId="264"/>
            <ac:picMk id="1026" creationId="{CC90790D-C6F5-5BAF-5FAD-466BBFAE9A03}"/>
          </ac:picMkLst>
        </pc:picChg>
        <pc:cxnChg chg="del">
          <ac:chgData name="Nishtha Soni" userId="091955f86bcbae08" providerId="LiveId" clId="{E6CC7873-F07E-4D6A-A184-92DEEBB00B1B}" dt="2022-08-25T07:11:41.983" v="1267" actId="478"/>
          <ac:cxnSpMkLst>
            <pc:docMk/>
            <pc:sldMk cId="299904900" sldId="264"/>
            <ac:cxnSpMk id="22" creationId="{17A79BDB-AD66-BEDE-2A2C-27222573AD20}"/>
          </ac:cxnSpMkLst>
        </pc:cxnChg>
        <pc:cxnChg chg="del mod">
          <ac:chgData name="Nishtha Soni" userId="091955f86bcbae08" providerId="LiveId" clId="{E6CC7873-F07E-4D6A-A184-92DEEBB00B1B}" dt="2022-08-25T07:11:41.983" v="1267" actId="478"/>
          <ac:cxnSpMkLst>
            <pc:docMk/>
            <pc:sldMk cId="299904900" sldId="264"/>
            <ac:cxnSpMk id="26" creationId="{ACBD37DB-A2D9-9B2F-AEBE-DE2E82165C4C}"/>
          </ac:cxnSpMkLst>
        </pc:cxnChg>
        <pc:cxnChg chg="del">
          <ac:chgData name="Nishtha Soni" userId="091955f86bcbae08" providerId="LiveId" clId="{E6CC7873-F07E-4D6A-A184-92DEEBB00B1B}" dt="2022-08-25T07:11:41.983" v="1267" actId="478"/>
          <ac:cxnSpMkLst>
            <pc:docMk/>
            <pc:sldMk cId="299904900" sldId="264"/>
            <ac:cxnSpMk id="38" creationId="{AC3588C5-75F8-4621-4C53-97A884BA0F0A}"/>
          </ac:cxnSpMkLst>
        </pc:cxnChg>
        <pc:cxnChg chg="del mod">
          <ac:chgData name="Nishtha Soni" userId="091955f86bcbae08" providerId="LiveId" clId="{E6CC7873-F07E-4D6A-A184-92DEEBB00B1B}" dt="2022-08-25T07:11:41.983" v="1267" actId="478"/>
          <ac:cxnSpMkLst>
            <pc:docMk/>
            <pc:sldMk cId="299904900" sldId="264"/>
            <ac:cxnSpMk id="51" creationId="{DA0DB69F-34CC-8DF1-3BB5-22E2F556469E}"/>
          </ac:cxnSpMkLst>
        </pc:cxnChg>
        <pc:cxnChg chg="del">
          <ac:chgData name="Nishtha Soni" userId="091955f86bcbae08" providerId="LiveId" clId="{E6CC7873-F07E-4D6A-A184-92DEEBB00B1B}" dt="2022-08-25T07:11:41.983" v="1267" actId="478"/>
          <ac:cxnSpMkLst>
            <pc:docMk/>
            <pc:sldMk cId="299904900" sldId="264"/>
            <ac:cxnSpMk id="64" creationId="{634766CD-539F-081C-FCBB-E4026B4E73E1}"/>
          </ac:cxnSpMkLst>
        </pc:cxnChg>
        <pc:cxnChg chg="del">
          <ac:chgData name="Nishtha Soni" userId="091955f86bcbae08" providerId="LiveId" clId="{E6CC7873-F07E-4D6A-A184-92DEEBB00B1B}" dt="2022-08-25T07:11:41.983" v="1267" actId="478"/>
          <ac:cxnSpMkLst>
            <pc:docMk/>
            <pc:sldMk cId="299904900" sldId="264"/>
            <ac:cxnSpMk id="67" creationId="{651E1D80-6961-5888-2AB4-51DE959CCDE1}"/>
          </ac:cxnSpMkLst>
        </pc:cxnChg>
        <pc:cxnChg chg="del">
          <ac:chgData name="Nishtha Soni" userId="091955f86bcbae08" providerId="LiveId" clId="{E6CC7873-F07E-4D6A-A184-92DEEBB00B1B}" dt="2022-08-25T07:11:49.549" v="1269" actId="478"/>
          <ac:cxnSpMkLst>
            <pc:docMk/>
            <pc:sldMk cId="299904900" sldId="264"/>
            <ac:cxnSpMk id="70" creationId="{E5FE0F6D-33AE-9911-DF3B-639D2DBBCC59}"/>
          </ac:cxnSpMkLst>
        </pc:cxnChg>
        <pc:cxnChg chg="del">
          <ac:chgData name="Nishtha Soni" userId="091955f86bcbae08" providerId="LiveId" clId="{E6CC7873-F07E-4D6A-A184-92DEEBB00B1B}" dt="2022-08-25T07:11:41.983" v="1267" actId="478"/>
          <ac:cxnSpMkLst>
            <pc:docMk/>
            <pc:sldMk cId="299904900" sldId="264"/>
            <ac:cxnSpMk id="103" creationId="{4A0FCF52-A654-0351-1AE2-98DCB65D3DB5}"/>
          </ac:cxnSpMkLst>
        </pc:cxnChg>
        <pc:cxnChg chg="del">
          <ac:chgData name="Nishtha Soni" userId="091955f86bcbae08" providerId="LiveId" clId="{E6CC7873-F07E-4D6A-A184-92DEEBB00B1B}" dt="2022-08-25T07:11:41.983" v="1267" actId="478"/>
          <ac:cxnSpMkLst>
            <pc:docMk/>
            <pc:sldMk cId="299904900" sldId="264"/>
            <ac:cxnSpMk id="111" creationId="{4B79497E-FDE8-4BB2-E8EF-A09AB76291FA}"/>
          </ac:cxnSpMkLst>
        </pc:cxnChg>
      </pc:sldChg>
      <pc:sldChg chg="new del">
        <pc:chgData name="Nishtha Soni" userId="091955f86bcbae08" providerId="LiveId" clId="{E6CC7873-F07E-4D6A-A184-92DEEBB00B1B}" dt="2022-08-25T06:32:12.452" v="796" actId="680"/>
        <pc:sldMkLst>
          <pc:docMk/>
          <pc:sldMk cId="1720266247" sldId="264"/>
        </pc:sldMkLst>
      </pc:sldChg>
      <pc:sldChg chg="new del">
        <pc:chgData name="Nishtha Soni" userId="091955f86bcbae08" providerId="LiveId" clId="{E6CC7873-F07E-4D6A-A184-92DEEBB00B1B}" dt="2022-08-25T07:10:34.478" v="1242" actId="680"/>
        <pc:sldMkLst>
          <pc:docMk/>
          <pc:sldMk cId="1998951038" sldId="264"/>
        </pc:sldMkLst>
      </pc:sldChg>
      <pc:sldChg chg="addSp delSp modSp add del mod">
        <pc:chgData name="Nishtha Soni" userId="091955f86bcbae08" providerId="LiveId" clId="{E6CC7873-F07E-4D6A-A184-92DEEBB00B1B}" dt="2022-08-25T12:15:24.697" v="2034" actId="47"/>
        <pc:sldMkLst>
          <pc:docMk/>
          <pc:sldMk cId="2874570375" sldId="265"/>
        </pc:sldMkLst>
        <pc:spChg chg="del">
          <ac:chgData name="Nishtha Soni" userId="091955f86bcbae08" providerId="LiveId" clId="{E6CC7873-F07E-4D6A-A184-92DEEBB00B1B}" dt="2022-08-25T09:46:56.438" v="1395" actId="478"/>
          <ac:spMkLst>
            <pc:docMk/>
            <pc:sldMk cId="2874570375" sldId="265"/>
            <ac:spMk id="2" creationId="{96D5EFA3-E795-FAFB-9D7B-09466C61B911}"/>
          </ac:spMkLst>
        </pc:spChg>
        <pc:spChg chg="del mod">
          <ac:chgData name="Nishtha Soni" userId="091955f86bcbae08" providerId="LiveId" clId="{E6CC7873-F07E-4D6A-A184-92DEEBB00B1B}" dt="2022-08-25T09:46:48.775" v="1393" actId="478"/>
          <ac:spMkLst>
            <pc:docMk/>
            <pc:sldMk cId="2874570375" sldId="265"/>
            <ac:spMk id="3" creationId="{8A0F4346-6E5F-1265-7050-3F49129E9DEB}"/>
          </ac:spMkLst>
        </pc:spChg>
        <pc:spChg chg="add mod">
          <ac:chgData name="Nishtha Soni" userId="091955f86bcbae08" providerId="LiveId" clId="{E6CC7873-F07E-4D6A-A184-92DEEBB00B1B}" dt="2022-08-25T11:38:32.331" v="2031" actId="20577"/>
          <ac:spMkLst>
            <pc:docMk/>
            <pc:sldMk cId="2874570375" sldId="265"/>
            <ac:spMk id="6" creationId="{6F4F3757-7C0F-1451-7E29-FAB44C6283F5}"/>
          </ac:spMkLst>
        </pc:spChg>
        <pc:spChg chg="add mod">
          <ac:chgData name="Nishtha Soni" userId="091955f86bcbae08" providerId="LiveId" clId="{E6CC7873-F07E-4D6A-A184-92DEEBB00B1B}" dt="2022-08-25T09:49:46.171" v="1418" actId="1076"/>
          <ac:spMkLst>
            <pc:docMk/>
            <pc:sldMk cId="2874570375" sldId="265"/>
            <ac:spMk id="8" creationId="{370F9E16-3A11-F65D-5180-CA5707D8CA63}"/>
          </ac:spMkLst>
        </pc:spChg>
        <pc:picChg chg="del">
          <ac:chgData name="Nishtha Soni" userId="091955f86bcbae08" providerId="LiveId" clId="{E6CC7873-F07E-4D6A-A184-92DEEBB00B1B}" dt="2022-08-25T09:46:52.918" v="1394" actId="478"/>
          <ac:picMkLst>
            <pc:docMk/>
            <pc:sldMk cId="2874570375" sldId="265"/>
            <ac:picMk id="5" creationId="{1E28CF00-BC7F-D279-9198-0CF823EC1EED}"/>
          </ac:picMkLst>
        </pc:picChg>
      </pc:sldChg>
      <pc:sldChg chg="new del">
        <pc:chgData name="Nishtha Soni" userId="091955f86bcbae08" providerId="LiveId" clId="{E6CC7873-F07E-4D6A-A184-92DEEBB00B1B}" dt="2022-08-25T12:19:16.771" v="2058" actId="47"/>
        <pc:sldMkLst>
          <pc:docMk/>
          <pc:sldMk cId="3386128705" sldId="265"/>
        </pc:sldMkLst>
      </pc:sldChg>
      <pc:sldChg chg="addSp delSp modSp new mod modClrScheme chgLayout">
        <pc:chgData name="Nishtha Soni" userId="091955f86bcbae08" providerId="LiveId" clId="{E6CC7873-F07E-4D6A-A184-92DEEBB00B1B}" dt="2022-08-25T13:23:13.966" v="2260" actId="113"/>
        <pc:sldMkLst>
          <pc:docMk/>
          <pc:sldMk cId="1731030674" sldId="266"/>
        </pc:sldMkLst>
        <pc:spChg chg="del">
          <ac:chgData name="Nishtha Soni" userId="091955f86bcbae08" providerId="LiveId" clId="{E6CC7873-F07E-4D6A-A184-92DEEBB00B1B}" dt="2022-08-25T12:18:33.283" v="2044" actId="700"/>
          <ac:spMkLst>
            <pc:docMk/>
            <pc:sldMk cId="1731030674" sldId="266"/>
            <ac:spMk id="2" creationId="{5D10C14F-DF4F-F605-5701-6B2713E88C5D}"/>
          </ac:spMkLst>
        </pc:spChg>
        <pc:spChg chg="del">
          <ac:chgData name="Nishtha Soni" userId="091955f86bcbae08" providerId="LiveId" clId="{E6CC7873-F07E-4D6A-A184-92DEEBB00B1B}" dt="2022-08-25T12:18:33.283" v="2044" actId="700"/>
          <ac:spMkLst>
            <pc:docMk/>
            <pc:sldMk cId="1731030674" sldId="266"/>
            <ac:spMk id="3" creationId="{9832638C-8F98-7E4D-8137-8F2245EFF3BD}"/>
          </ac:spMkLst>
        </pc:spChg>
        <pc:spChg chg="add del mod">
          <ac:chgData name="Nishtha Soni" userId="091955f86bcbae08" providerId="LiveId" clId="{E6CC7873-F07E-4D6A-A184-92DEEBB00B1B}" dt="2022-08-25T13:15:38.166" v="2128" actId="478"/>
          <ac:spMkLst>
            <pc:docMk/>
            <pc:sldMk cId="1731030674" sldId="266"/>
            <ac:spMk id="4" creationId="{CC937F34-7E15-58C0-588B-F02862191A6C}"/>
          </ac:spMkLst>
        </pc:spChg>
        <pc:spChg chg="add del mod">
          <ac:chgData name="Nishtha Soni" userId="091955f86bcbae08" providerId="LiveId" clId="{E6CC7873-F07E-4D6A-A184-92DEEBB00B1B}" dt="2022-08-25T13:17:07.946" v="2138"/>
          <ac:spMkLst>
            <pc:docMk/>
            <pc:sldMk cId="1731030674" sldId="266"/>
            <ac:spMk id="6" creationId="{C68643D2-4D75-98DF-5FA6-970D9D6E84D4}"/>
          </ac:spMkLst>
        </pc:spChg>
        <pc:spChg chg="add mod">
          <ac:chgData name="Nishtha Soni" userId="091955f86bcbae08" providerId="LiveId" clId="{E6CC7873-F07E-4D6A-A184-92DEEBB00B1B}" dt="2022-08-25T13:21:32.597" v="2216" actId="1076"/>
          <ac:spMkLst>
            <pc:docMk/>
            <pc:sldMk cId="1731030674" sldId="266"/>
            <ac:spMk id="7" creationId="{289195EF-4D98-8802-2CE6-748F77265117}"/>
          </ac:spMkLst>
        </pc:spChg>
        <pc:spChg chg="add mod">
          <ac:chgData name="Nishtha Soni" userId="091955f86bcbae08" providerId="LiveId" clId="{E6CC7873-F07E-4D6A-A184-92DEEBB00B1B}" dt="2022-08-25T13:23:13.966" v="2260" actId="113"/>
          <ac:spMkLst>
            <pc:docMk/>
            <pc:sldMk cId="1731030674" sldId="266"/>
            <ac:spMk id="9" creationId="{D92888BB-0A4B-DCF4-2C9C-64E06BEED658}"/>
          </ac:spMkLst>
        </pc:spChg>
        <pc:picChg chg="add mod">
          <ac:chgData name="Nishtha Soni" userId="091955f86bcbae08" providerId="LiveId" clId="{E6CC7873-F07E-4D6A-A184-92DEEBB00B1B}" dt="2022-08-25T13:22:55.699" v="2255" actId="1076"/>
          <ac:picMkLst>
            <pc:docMk/>
            <pc:sldMk cId="1731030674" sldId="266"/>
            <ac:picMk id="3" creationId="{094B4408-E167-C065-33B9-AE9AF583A41D}"/>
          </ac:picMkLst>
        </pc:picChg>
      </pc:sldChg>
      <pc:sldChg chg="add del">
        <pc:chgData name="Nishtha Soni" userId="091955f86bcbae08" providerId="LiveId" clId="{E6CC7873-F07E-4D6A-A184-92DEEBB00B1B}" dt="2022-08-25T12:14:13.250" v="2032" actId="47"/>
        <pc:sldMkLst>
          <pc:docMk/>
          <pc:sldMk cId="3372838845" sldId="266"/>
        </pc:sldMkLst>
      </pc:sldChg>
      <pc:sldChg chg="addSp delSp modSp new mod modClrScheme chgLayout">
        <pc:chgData name="Nishtha Soni" userId="091955f86bcbae08" providerId="LiveId" clId="{E6CC7873-F07E-4D6A-A184-92DEEBB00B1B}" dt="2022-08-26T03:11:27.793" v="2265" actId="14100"/>
        <pc:sldMkLst>
          <pc:docMk/>
          <pc:sldMk cId="2457964787" sldId="267"/>
        </pc:sldMkLst>
        <pc:spChg chg="del">
          <ac:chgData name="Nishtha Soni" userId="091955f86bcbae08" providerId="LiveId" clId="{E6CC7873-F07E-4D6A-A184-92DEEBB00B1B}" dt="2022-08-25T12:23:09.208" v="2062" actId="700"/>
          <ac:spMkLst>
            <pc:docMk/>
            <pc:sldMk cId="2457964787" sldId="267"/>
            <ac:spMk id="2" creationId="{772E8C56-BA51-2CBA-5655-8DF9A679E341}"/>
          </ac:spMkLst>
        </pc:spChg>
        <pc:spChg chg="del">
          <ac:chgData name="Nishtha Soni" userId="091955f86bcbae08" providerId="LiveId" clId="{E6CC7873-F07E-4D6A-A184-92DEEBB00B1B}" dt="2022-08-25T12:23:09.208" v="2062" actId="700"/>
          <ac:spMkLst>
            <pc:docMk/>
            <pc:sldMk cId="2457964787" sldId="267"/>
            <ac:spMk id="3" creationId="{9352E288-2BE9-383D-2EE6-0E522B47ACF7}"/>
          </ac:spMkLst>
        </pc:spChg>
        <pc:spChg chg="add mod">
          <ac:chgData name="Nishtha Soni" userId="091955f86bcbae08" providerId="LiveId" clId="{E6CC7873-F07E-4D6A-A184-92DEEBB00B1B}" dt="2022-08-25T12:23:41.128" v="2065"/>
          <ac:spMkLst>
            <pc:docMk/>
            <pc:sldMk cId="2457964787" sldId="267"/>
            <ac:spMk id="4" creationId="{90917FF3-0F78-B842-8447-5A94AD7C737B}"/>
          </ac:spMkLst>
        </pc:spChg>
        <pc:spChg chg="add mod">
          <ac:chgData name="Nishtha Soni" userId="091955f86bcbae08" providerId="LiveId" clId="{E6CC7873-F07E-4D6A-A184-92DEEBB00B1B}" dt="2022-08-25T12:23:41.128" v="2065"/>
          <ac:spMkLst>
            <pc:docMk/>
            <pc:sldMk cId="2457964787" sldId="267"/>
            <ac:spMk id="5" creationId="{37D29B28-241F-6EEC-418D-C856E3F8B7E4}"/>
          </ac:spMkLst>
        </pc:spChg>
        <pc:spChg chg="add mod">
          <ac:chgData name="Nishtha Soni" userId="091955f86bcbae08" providerId="LiveId" clId="{E6CC7873-F07E-4D6A-A184-92DEEBB00B1B}" dt="2022-08-26T03:11:03.887" v="2262" actId="12"/>
          <ac:spMkLst>
            <pc:docMk/>
            <pc:sldMk cId="2457964787" sldId="267"/>
            <ac:spMk id="10" creationId="{33FC4D11-C030-E3AF-F0F1-C3B5EC308D14}"/>
          </ac:spMkLst>
        </pc:spChg>
        <pc:picChg chg="add mod">
          <ac:chgData name="Nishtha Soni" userId="091955f86bcbae08" providerId="LiveId" clId="{E6CC7873-F07E-4D6A-A184-92DEEBB00B1B}" dt="2022-08-26T03:11:27.793" v="2265" actId="14100"/>
          <ac:picMkLst>
            <pc:docMk/>
            <pc:sldMk cId="2457964787" sldId="267"/>
            <ac:picMk id="7" creationId="{4A322F73-B62D-7C95-FD91-D3261617EA27}"/>
          </ac:picMkLst>
        </pc:picChg>
        <pc:picChg chg="add mod">
          <ac:chgData name="Nishtha Soni" userId="091955f86bcbae08" providerId="LiveId" clId="{E6CC7873-F07E-4D6A-A184-92DEEBB00B1B}" dt="2022-08-25T12:25:01.927" v="2077" actId="1076"/>
          <ac:picMkLst>
            <pc:docMk/>
            <pc:sldMk cId="2457964787" sldId="267"/>
            <ac:picMk id="9" creationId="{C59AC5ED-BF89-32DA-F033-C880A806C558}"/>
          </ac:picMkLst>
        </pc:picChg>
      </pc:sldChg>
      <pc:sldChg chg="add del">
        <pc:chgData name="Nishtha Soni" userId="091955f86bcbae08" providerId="LiveId" clId="{E6CC7873-F07E-4D6A-A184-92DEEBB00B1B}" dt="2022-08-25T12:14:14.780" v="2033" actId="47"/>
        <pc:sldMkLst>
          <pc:docMk/>
          <pc:sldMk cId="2893556798" sldId="267"/>
        </pc:sldMkLst>
      </pc:sldChg>
      <pc:sldChg chg="add">
        <pc:chgData name="Nishtha Soni" userId="091955f86bcbae08" providerId="LiveId" clId="{E6CC7873-F07E-4D6A-A184-92DEEBB00B1B}" dt="2022-08-25T13:15:29.200" v="2127" actId="2890"/>
        <pc:sldMkLst>
          <pc:docMk/>
          <pc:sldMk cId="3728516846" sldId="268"/>
        </pc:sldMkLst>
      </pc:sldChg>
      <pc:sldChg chg="addSp modSp new del mod">
        <pc:chgData name="Nishtha Soni" userId="091955f86bcbae08" providerId="LiveId" clId="{E6CC7873-F07E-4D6A-A184-92DEEBB00B1B}" dt="2022-08-26T03:35:46.546" v="2353" actId="47"/>
        <pc:sldMkLst>
          <pc:docMk/>
          <pc:sldMk cId="2520403071" sldId="269"/>
        </pc:sldMkLst>
        <pc:spChg chg="add mod">
          <ac:chgData name="Nishtha Soni" userId="091955f86bcbae08" providerId="LiveId" clId="{E6CC7873-F07E-4D6A-A184-92DEEBB00B1B}" dt="2022-08-25T13:21:38.848" v="2217" actId="113"/>
          <ac:spMkLst>
            <pc:docMk/>
            <pc:sldMk cId="2520403071" sldId="269"/>
            <ac:spMk id="3" creationId="{97049521-B073-FA1A-5C13-C5E5BF421E1C}"/>
          </ac:spMkLst>
        </pc:spChg>
        <pc:spChg chg="add mod">
          <ac:chgData name="Nishtha Soni" userId="091955f86bcbae08" providerId="LiveId" clId="{E6CC7873-F07E-4D6A-A184-92DEEBB00B1B}" dt="2022-08-25T13:21:43.020" v="2218" actId="113"/>
          <ac:spMkLst>
            <pc:docMk/>
            <pc:sldMk cId="2520403071" sldId="269"/>
            <ac:spMk id="5" creationId="{7A724CDD-3BDB-AC5D-3813-462F5EADE71C}"/>
          </ac:spMkLst>
        </pc:spChg>
      </pc:sldChg>
      <pc:sldChg chg="modSp add mod">
        <pc:chgData name="Nishtha Soni" userId="091955f86bcbae08" providerId="LiveId" clId="{E6CC7873-F07E-4D6A-A184-92DEEBB00B1B}" dt="2022-08-26T03:46:27.294" v="2517" actId="12"/>
        <pc:sldMkLst>
          <pc:docMk/>
          <pc:sldMk cId="429200476" sldId="270"/>
        </pc:sldMkLst>
        <pc:spChg chg="mod">
          <ac:chgData name="Nishtha Soni" userId="091955f86bcbae08" providerId="LiveId" clId="{E6CC7873-F07E-4D6A-A184-92DEEBB00B1B}" dt="2022-08-26T03:46:27.294" v="2517" actId="12"/>
          <ac:spMkLst>
            <pc:docMk/>
            <pc:sldMk cId="429200476" sldId="270"/>
            <ac:spMk id="3" creationId="{97049521-B073-FA1A-5C13-C5E5BF421E1C}"/>
          </ac:spMkLst>
        </pc:spChg>
        <pc:spChg chg="mod">
          <ac:chgData name="Nishtha Soni" userId="091955f86bcbae08" providerId="LiveId" clId="{E6CC7873-F07E-4D6A-A184-92DEEBB00B1B}" dt="2022-08-26T03:46:17.127" v="2516" actId="12"/>
          <ac:spMkLst>
            <pc:docMk/>
            <pc:sldMk cId="429200476" sldId="270"/>
            <ac:spMk id="5" creationId="{7A724CDD-3BDB-AC5D-3813-462F5EADE7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5FCAE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5FCAEE"/>
            </a:solidFill>
          </a:ln>
        </p:spPr>
        <p:txBody>
          <a:bodyPr wrap="square" lIns="0" tIns="0" rIns="0" bIns="0" rtlCol="0"/>
          <a:lstStyle/>
          <a:p>
            <a:endParaRPr/>
          </a:p>
        </p:txBody>
      </p:sp>
      <p:sp>
        <p:nvSpPr>
          <p:cNvPr id="18" name="bg object 18"/>
          <p:cNvSpPr/>
          <p:nvPr/>
        </p:nvSpPr>
        <p:spPr>
          <a:xfrm>
            <a:off x="9182100" y="0"/>
            <a:ext cx="3007360" cy="6858000"/>
          </a:xfrm>
          <a:custGeom>
            <a:avLst/>
            <a:gdLst/>
            <a:ahLst/>
            <a:cxnLst/>
            <a:rect l="l" t="t" r="r" b="b"/>
            <a:pathLst>
              <a:path w="3007359" h="6858000">
                <a:moveTo>
                  <a:pt x="3006851" y="0"/>
                </a:moveTo>
                <a:lnTo>
                  <a:pt x="2042483" y="0"/>
                </a:lnTo>
                <a:lnTo>
                  <a:pt x="0" y="6857996"/>
                </a:lnTo>
                <a:lnTo>
                  <a:pt x="3006851" y="6857996"/>
                </a:lnTo>
                <a:lnTo>
                  <a:pt x="3006851"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1"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9"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5FCAEE">
              <a:alpha val="70195"/>
            </a:srgbClr>
          </a:solidFill>
        </p:spPr>
        <p:txBody>
          <a:bodyPr wrap="square" lIns="0" tIns="0" rIns="0" bIns="0" rtlCol="0"/>
          <a:lstStyle/>
          <a:p>
            <a:endParaRPr/>
          </a:p>
        </p:txBody>
      </p:sp>
      <p:pic>
        <p:nvPicPr>
          <p:cNvPr id="26" name="bg object 26"/>
          <p:cNvPicPr/>
          <p:nvPr/>
        </p:nvPicPr>
        <p:blipFill>
          <a:blip r:embed="rId2" cstate="print"/>
          <a:stretch>
            <a:fillRect/>
          </a:stretch>
        </p:blipFill>
        <p:spPr>
          <a:xfrm>
            <a:off x="0" y="0"/>
            <a:ext cx="12192000" cy="1824227"/>
          </a:xfrm>
          <a:prstGeom prst="rect">
            <a:avLst/>
          </a:prstGeom>
        </p:spPr>
      </p:pic>
      <p:pic>
        <p:nvPicPr>
          <p:cNvPr id="27" name="bg object 27"/>
          <p:cNvPicPr/>
          <p:nvPr/>
        </p:nvPicPr>
        <p:blipFill>
          <a:blip r:embed="rId3" cstate="print"/>
          <a:stretch>
            <a:fillRect/>
          </a:stretch>
        </p:blipFill>
        <p:spPr>
          <a:xfrm>
            <a:off x="0" y="0"/>
            <a:ext cx="1786127" cy="1851660"/>
          </a:xfrm>
          <a:prstGeom prst="rect">
            <a:avLst/>
          </a:prstGeom>
        </p:spPr>
      </p:pic>
      <p:pic>
        <p:nvPicPr>
          <p:cNvPr id="28" name="bg object 28"/>
          <p:cNvPicPr/>
          <p:nvPr/>
        </p:nvPicPr>
        <p:blipFill>
          <a:blip r:embed="rId4" cstate="print"/>
          <a:stretch>
            <a:fillRect/>
          </a:stretch>
        </p:blipFill>
        <p:spPr>
          <a:xfrm>
            <a:off x="21335" y="7620"/>
            <a:ext cx="1760220" cy="1751076"/>
          </a:xfrm>
          <a:prstGeom prst="rect">
            <a:avLst/>
          </a:prstGeom>
        </p:spPr>
      </p:pic>
      <p:pic>
        <p:nvPicPr>
          <p:cNvPr id="29" name="bg object 29"/>
          <p:cNvPicPr/>
          <p:nvPr/>
        </p:nvPicPr>
        <p:blipFill>
          <a:blip r:embed="rId5" cstate="print"/>
          <a:stretch>
            <a:fillRect/>
          </a:stretch>
        </p:blipFill>
        <p:spPr>
          <a:xfrm>
            <a:off x="1495044" y="175260"/>
            <a:ext cx="1883664" cy="1001268"/>
          </a:xfrm>
          <a:prstGeom prst="rect">
            <a:avLst/>
          </a:prstGeom>
        </p:spPr>
      </p:pic>
      <p:pic>
        <p:nvPicPr>
          <p:cNvPr id="30" name="bg object 30"/>
          <p:cNvPicPr/>
          <p:nvPr/>
        </p:nvPicPr>
        <p:blipFill>
          <a:blip r:embed="rId6" cstate="print"/>
          <a:stretch>
            <a:fillRect/>
          </a:stretch>
        </p:blipFill>
        <p:spPr>
          <a:xfrm>
            <a:off x="1546860" y="188976"/>
            <a:ext cx="1782317" cy="899922"/>
          </a:xfrm>
          <a:prstGeom prst="rect">
            <a:avLst/>
          </a:prstGeom>
        </p:spPr>
      </p:pic>
      <p:sp>
        <p:nvSpPr>
          <p:cNvPr id="2" name="Holder 2"/>
          <p:cNvSpPr>
            <a:spLocks noGrp="1"/>
          </p:cNvSpPr>
          <p:nvPr>
            <p:ph type="title"/>
          </p:nvPr>
        </p:nvSpPr>
        <p:spPr/>
        <p:txBody>
          <a:bodyPr lIns="0" tIns="0" rIns="0" bIns="0"/>
          <a:lstStyle>
            <a:lvl1pPr>
              <a:defRPr sz="3200" b="1" i="0">
                <a:solidFill>
                  <a:srgbClr val="FF33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330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33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5FCAE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5FCAEE"/>
            </a:solidFill>
          </a:ln>
        </p:spPr>
        <p:txBody>
          <a:bodyPr wrap="square" lIns="0" tIns="0" rIns="0" bIns="0" rtlCol="0"/>
          <a:lstStyle/>
          <a:p>
            <a:endParaRPr/>
          </a:p>
        </p:txBody>
      </p:sp>
      <p:sp>
        <p:nvSpPr>
          <p:cNvPr id="18" name="bg object 18"/>
          <p:cNvSpPr/>
          <p:nvPr/>
        </p:nvSpPr>
        <p:spPr>
          <a:xfrm>
            <a:off x="9182100" y="0"/>
            <a:ext cx="3007360" cy="6858000"/>
          </a:xfrm>
          <a:custGeom>
            <a:avLst/>
            <a:gdLst/>
            <a:ahLst/>
            <a:cxnLst/>
            <a:rect l="l" t="t" r="r" b="b"/>
            <a:pathLst>
              <a:path w="3007359" h="6858000">
                <a:moveTo>
                  <a:pt x="3006851" y="0"/>
                </a:moveTo>
                <a:lnTo>
                  <a:pt x="2042483" y="0"/>
                </a:lnTo>
                <a:lnTo>
                  <a:pt x="0" y="6857996"/>
                </a:lnTo>
                <a:lnTo>
                  <a:pt x="3006851" y="6857996"/>
                </a:lnTo>
                <a:lnTo>
                  <a:pt x="3006851"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1"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9"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1794764" y="302209"/>
            <a:ext cx="1274445" cy="514350"/>
          </a:xfrm>
          <a:prstGeom prst="rect">
            <a:avLst/>
          </a:prstGeom>
        </p:spPr>
        <p:txBody>
          <a:bodyPr wrap="square" lIns="0" tIns="0" rIns="0" bIns="0">
            <a:spAutoFit/>
          </a:bodyPr>
          <a:lstStyle>
            <a:lvl1pPr>
              <a:defRPr sz="3200" b="1" i="0">
                <a:solidFill>
                  <a:srgbClr val="FF3300"/>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dirty="0"/>
              <a:t>SMA</a:t>
            </a:r>
            <a:r>
              <a:rPr spc="-145" dirty="0"/>
              <a:t>R</a:t>
            </a:r>
            <a:r>
              <a:rPr dirty="0"/>
              <a:t>T</a:t>
            </a:r>
          </a:p>
        </p:txBody>
      </p:sp>
      <p:grpSp>
        <p:nvGrpSpPr>
          <p:cNvPr id="3" name="object 3"/>
          <p:cNvGrpSpPr/>
          <p:nvPr/>
        </p:nvGrpSpPr>
        <p:grpSpPr>
          <a:xfrm>
            <a:off x="1453896" y="492251"/>
            <a:ext cx="2976880" cy="1339850"/>
            <a:chOff x="1453896" y="492251"/>
            <a:chExt cx="2976880" cy="1339850"/>
          </a:xfrm>
        </p:grpSpPr>
        <p:pic>
          <p:nvPicPr>
            <p:cNvPr id="4" name="object 4"/>
            <p:cNvPicPr/>
            <p:nvPr/>
          </p:nvPicPr>
          <p:blipFill>
            <a:blip r:embed="rId2" cstate="print"/>
            <a:stretch>
              <a:fillRect/>
            </a:stretch>
          </p:blipFill>
          <p:spPr>
            <a:xfrm>
              <a:off x="1453896" y="830579"/>
              <a:ext cx="2976372" cy="1001268"/>
            </a:xfrm>
            <a:prstGeom prst="rect">
              <a:avLst/>
            </a:prstGeom>
          </p:spPr>
        </p:pic>
        <p:pic>
          <p:nvPicPr>
            <p:cNvPr id="5" name="object 5"/>
            <p:cNvPicPr/>
            <p:nvPr/>
          </p:nvPicPr>
          <p:blipFill>
            <a:blip r:embed="rId3" cstate="print"/>
            <a:stretch>
              <a:fillRect/>
            </a:stretch>
          </p:blipFill>
          <p:spPr>
            <a:xfrm>
              <a:off x="1533144" y="854963"/>
              <a:ext cx="2875026" cy="899922"/>
            </a:xfrm>
            <a:prstGeom prst="rect">
              <a:avLst/>
            </a:prstGeom>
          </p:spPr>
        </p:pic>
        <p:pic>
          <p:nvPicPr>
            <p:cNvPr id="6" name="object 6"/>
            <p:cNvPicPr/>
            <p:nvPr/>
          </p:nvPicPr>
          <p:blipFill>
            <a:blip r:embed="rId4" cstate="print"/>
            <a:stretch>
              <a:fillRect/>
            </a:stretch>
          </p:blipFill>
          <p:spPr>
            <a:xfrm>
              <a:off x="1463040" y="492251"/>
              <a:ext cx="1652016" cy="1001268"/>
            </a:xfrm>
            <a:prstGeom prst="rect">
              <a:avLst/>
            </a:prstGeom>
          </p:spPr>
        </p:pic>
        <p:pic>
          <p:nvPicPr>
            <p:cNvPr id="7" name="object 7"/>
            <p:cNvPicPr/>
            <p:nvPr/>
          </p:nvPicPr>
          <p:blipFill>
            <a:blip r:embed="rId5" cstate="print"/>
            <a:stretch>
              <a:fillRect/>
            </a:stretch>
          </p:blipFill>
          <p:spPr>
            <a:xfrm>
              <a:off x="1540764" y="518159"/>
              <a:ext cx="1550670" cy="899922"/>
            </a:xfrm>
            <a:prstGeom prst="rect">
              <a:avLst/>
            </a:prstGeom>
          </p:spPr>
        </p:pic>
      </p:grpSp>
      <p:sp>
        <p:nvSpPr>
          <p:cNvPr id="8" name="object 8"/>
          <p:cNvSpPr txBox="1"/>
          <p:nvPr/>
        </p:nvSpPr>
        <p:spPr>
          <a:xfrm>
            <a:off x="1780794" y="631012"/>
            <a:ext cx="2367280" cy="852805"/>
          </a:xfrm>
          <a:prstGeom prst="rect">
            <a:avLst/>
          </a:prstGeom>
        </p:spPr>
        <p:txBody>
          <a:bodyPr vert="horz" wrap="square" lIns="0" tIns="162560" rIns="0" bIns="0" rtlCol="0">
            <a:spAutoFit/>
          </a:bodyPr>
          <a:lstStyle/>
          <a:p>
            <a:pPr marL="12700" marR="5080" indent="8255">
              <a:lnSpc>
                <a:spcPct val="69400"/>
              </a:lnSpc>
              <a:spcBef>
                <a:spcPts val="1280"/>
              </a:spcBef>
            </a:pPr>
            <a:r>
              <a:rPr sz="3200" b="1" spc="-5" dirty="0">
                <a:solidFill>
                  <a:srgbClr val="FFFFFF"/>
                </a:solidFill>
                <a:latin typeface="Trebuchet MS"/>
                <a:cs typeface="Trebuchet MS"/>
              </a:rPr>
              <a:t>INDIA </a:t>
            </a:r>
            <a:r>
              <a:rPr sz="3200" b="1" dirty="0">
                <a:solidFill>
                  <a:srgbClr val="FFFFFF"/>
                </a:solidFill>
                <a:latin typeface="Trebuchet MS"/>
                <a:cs typeface="Trebuchet MS"/>
              </a:rPr>
              <a:t> </a:t>
            </a:r>
            <a:r>
              <a:rPr sz="3200" b="1" dirty="0">
                <a:solidFill>
                  <a:srgbClr val="119F1F"/>
                </a:solidFill>
                <a:latin typeface="Trebuchet MS"/>
                <a:cs typeface="Trebuchet MS"/>
              </a:rPr>
              <a:t>HACK</a:t>
            </a:r>
            <a:r>
              <a:rPr sz="3200" b="1" spc="-300" dirty="0">
                <a:solidFill>
                  <a:srgbClr val="119F1F"/>
                </a:solidFill>
                <a:latin typeface="Trebuchet MS"/>
                <a:cs typeface="Trebuchet MS"/>
              </a:rPr>
              <a:t>A</a:t>
            </a:r>
            <a:r>
              <a:rPr sz="3200" b="1" dirty="0">
                <a:solidFill>
                  <a:srgbClr val="119F1F"/>
                </a:solidFill>
                <a:latin typeface="Trebuchet MS"/>
                <a:cs typeface="Trebuchet MS"/>
              </a:rPr>
              <a:t>THON</a:t>
            </a:r>
            <a:endParaRPr sz="3200" dirty="0">
              <a:latin typeface="Trebuchet MS"/>
              <a:cs typeface="Trebuchet MS"/>
            </a:endParaRPr>
          </a:p>
        </p:txBody>
      </p:sp>
      <p:grpSp>
        <p:nvGrpSpPr>
          <p:cNvPr id="9" name="object 9"/>
          <p:cNvGrpSpPr/>
          <p:nvPr/>
        </p:nvGrpSpPr>
        <p:grpSpPr>
          <a:xfrm>
            <a:off x="418904" y="3586389"/>
            <a:ext cx="11419840" cy="2958465"/>
            <a:chOff x="426720" y="3669792"/>
            <a:chExt cx="11419840" cy="2958465"/>
          </a:xfrm>
        </p:grpSpPr>
        <p:sp>
          <p:nvSpPr>
            <p:cNvPr id="10" name="object 10"/>
            <p:cNvSpPr/>
            <p:nvPr/>
          </p:nvSpPr>
          <p:spPr>
            <a:xfrm>
              <a:off x="525974" y="3796750"/>
              <a:ext cx="11320586" cy="2831507"/>
            </a:xfrm>
            <a:custGeom>
              <a:avLst/>
              <a:gdLst/>
              <a:ahLst/>
              <a:cxnLst/>
              <a:rect l="l" t="t" r="r" b="b"/>
              <a:pathLst>
                <a:path w="11419840" h="2958465">
                  <a:moveTo>
                    <a:pt x="11419332" y="0"/>
                  </a:moveTo>
                  <a:lnTo>
                    <a:pt x="0" y="0"/>
                  </a:lnTo>
                  <a:lnTo>
                    <a:pt x="0" y="2958083"/>
                  </a:lnTo>
                  <a:lnTo>
                    <a:pt x="11419332" y="2958083"/>
                  </a:lnTo>
                  <a:lnTo>
                    <a:pt x="11419332" y="0"/>
                  </a:lnTo>
                  <a:close/>
                </a:path>
              </a:pathLst>
            </a:custGeom>
            <a:solidFill>
              <a:srgbClr val="FFFFFF">
                <a:alpha val="85881"/>
              </a:srgbClr>
            </a:solidFill>
          </p:spPr>
          <p:txBody>
            <a:bodyPr wrap="square" lIns="0" tIns="0" rIns="0" bIns="0" rtlCol="0"/>
            <a:lstStyle/>
            <a:p>
              <a:pPr algn="just"/>
              <a:r>
                <a:rPr lang="en-IN" sz="2400" b="1" dirty="0">
                  <a:solidFill>
                    <a:schemeClr val="tx2">
                      <a:lumMod val="50000"/>
                    </a:schemeClr>
                  </a:solidFill>
                  <a:latin typeface="Cambria" panose="02040503050406030204" pitchFamily="18" charset="0"/>
                  <a:ea typeface="Cambria" panose="02040503050406030204" pitchFamily="18" charset="0"/>
                </a:rPr>
                <a:t>Problem Details:</a:t>
              </a:r>
              <a:endParaRPr sz="2400" b="1" dirty="0">
                <a:solidFill>
                  <a:schemeClr val="tx2">
                    <a:lumMod val="50000"/>
                  </a:schemeClr>
                </a:solidFill>
                <a:latin typeface="Cambria" panose="02040503050406030204" pitchFamily="18" charset="0"/>
                <a:ea typeface="Cambria" panose="02040503050406030204" pitchFamily="18" charset="0"/>
              </a:endParaRPr>
            </a:p>
          </p:txBody>
        </p:sp>
        <p:sp>
          <p:nvSpPr>
            <p:cNvPr id="11" name="object 11"/>
            <p:cNvSpPr/>
            <p:nvPr/>
          </p:nvSpPr>
          <p:spPr>
            <a:xfrm>
              <a:off x="426720" y="3669792"/>
              <a:ext cx="11419840" cy="2958465"/>
            </a:xfrm>
            <a:custGeom>
              <a:avLst/>
              <a:gdLst/>
              <a:ahLst/>
              <a:cxnLst/>
              <a:rect l="l" t="t" r="r" b="b"/>
              <a:pathLst>
                <a:path w="11419840" h="2958465">
                  <a:moveTo>
                    <a:pt x="0" y="2958083"/>
                  </a:moveTo>
                  <a:lnTo>
                    <a:pt x="11419332" y="2958083"/>
                  </a:lnTo>
                  <a:lnTo>
                    <a:pt x="11419332" y="0"/>
                  </a:lnTo>
                  <a:lnTo>
                    <a:pt x="0" y="0"/>
                  </a:lnTo>
                  <a:lnTo>
                    <a:pt x="0" y="2958083"/>
                  </a:lnTo>
                  <a:close/>
                </a:path>
              </a:pathLst>
            </a:custGeom>
            <a:ln w="9143">
              <a:solidFill>
                <a:srgbClr val="000000"/>
              </a:solidFill>
            </a:ln>
          </p:spPr>
          <p:txBody>
            <a:bodyPr wrap="square" lIns="0" tIns="0" rIns="0" bIns="0" rtlCol="0"/>
            <a:lstStyle/>
            <a:p>
              <a:endParaRPr/>
            </a:p>
          </p:txBody>
        </p:sp>
      </p:grpSp>
      <p:grpSp>
        <p:nvGrpSpPr>
          <p:cNvPr id="13" name="object 13"/>
          <p:cNvGrpSpPr/>
          <p:nvPr/>
        </p:nvGrpSpPr>
        <p:grpSpPr>
          <a:xfrm>
            <a:off x="418904" y="-33104"/>
            <a:ext cx="11532108" cy="2894457"/>
            <a:chOff x="426720" y="7620"/>
            <a:chExt cx="11532108" cy="2894457"/>
          </a:xfrm>
        </p:grpSpPr>
        <p:pic>
          <p:nvPicPr>
            <p:cNvPr id="14" name="object 14"/>
            <p:cNvPicPr/>
            <p:nvPr/>
          </p:nvPicPr>
          <p:blipFill>
            <a:blip r:embed="rId6" cstate="print"/>
            <a:stretch>
              <a:fillRect/>
            </a:stretch>
          </p:blipFill>
          <p:spPr>
            <a:xfrm>
              <a:off x="9925812" y="7620"/>
              <a:ext cx="2033016" cy="2033015"/>
            </a:xfrm>
            <a:prstGeom prst="rect">
              <a:avLst/>
            </a:prstGeom>
          </p:spPr>
        </p:pic>
        <p:sp>
          <p:nvSpPr>
            <p:cNvPr id="16" name="object 16"/>
            <p:cNvSpPr/>
            <p:nvPr/>
          </p:nvSpPr>
          <p:spPr>
            <a:xfrm>
              <a:off x="426720" y="1978152"/>
              <a:ext cx="11419840" cy="923925"/>
            </a:xfrm>
            <a:custGeom>
              <a:avLst/>
              <a:gdLst/>
              <a:ahLst/>
              <a:cxnLst/>
              <a:rect l="l" t="t" r="r" b="b"/>
              <a:pathLst>
                <a:path w="11419840" h="923925">
                  <a:moveTo>
                    <a:pt x="11419332" y="0"/>
                  </a:moveTo>
                  <a:lnTo>
                    <a:pt x="0" y="0"/>
                  </a:lnTo>
                  <a:lnTo>
                    <a:pt x="0" y="923544"/>
                  </a:lnTo>
                  <a:lnTo>
                    <a:pt x="11419332" y="923544"/>
                  </a:lnTo>
                  <a:lnTo>
                    <a:pt x="11419332" y="0"/>
                  </a:lnTo>
                  <a:close/>
                </a:path>
              </a:pathLst>
            </a:custGeom>
            <a:solidFill>
              <a:srgbClr val="FFFFFF">
                <a:alpha val="85881"/>
              </a:srgbClr>
            </a:solidFill>
          </p:spPr>
          <p:txBody>
            <a:bodyPr wrap="square" lIns="0" tIns="0" rIns="0" bIns="0" rtlCol="0"/>
            <a:lstStyle/>
            <a:p>
              <a:endParaRPr dirty="0"/>
            </a:p>
          </p:txBody>
        </p:sp>
        <p:sp>
          <p:nvSpPr>
            <p:cNvPr id="17" name="object 17"/>
            <p:cNvSpPr/>
            <p:nvPr/>
          </p:nvSpPr>
          <p:spPr>
            <a:xfrm>
              <a:off x="426720" y="1978152"/>
              <a:ext cx="11419840" cy="923925"/>
            </a:xfrm>
            <a:custGeom>
              <a:avLst/>
              <a:gdLst/>
              <a:ahLst/>
              <a:cxnLst/>
              <a:rect l="l" t="t" r="r" b="b"/>
              <a:pathLst>
                <a:path w="11419840" h="923925">
                  <a:moveTo>
                    <a:pt x="0" y="923544"/>
                  </a:moveTo>
                  <a:lnTo>
                    <a:pt x="11419332" y="923544"/>
                  </a:lnTo>
                  <a:lnTo>
                    <a:pt x="11419332" y="0"/>
                  </a:lnTo>
                  <a:lnTo>
                    <a:pt x="0" y="0"/>
                  </a:lnTo>
                  <a:lnTo>
                    <a:pt x="0" y="923544"/>
                  </a:lnTo>
                  <a:close/>
                </a:path>
              </a:pathLst>
            </a:custGeom>
            <a:ln w="9144">
              <a:solidFill>
                <a:srgbClr val="000000"/>
              </a:solidFill>
            </a:ln>
          </p:spPr>
          <p:txBody>
            <a:bodyPr wrap="square" lIns="0" tIns="0" rIns="0" bIns="0" rtlCol="0"/>
            <a:lstStyle/>
            <a:p>
              <a:endParaRPr dirty="0"/>
            </a:p>
          </p:txBody>
        </p:sp>
      </p:grpSp>
      <p:sp>
        <p:nvSpPr>
          <p:cNvPr id="18" name="object 18"/>
          <p:cNvSpPr txBox="1"/>
          <p:nvPr/>
        </p:nvSpPr>
        <p:spPr>
          <a:xfrm>
            <a:off x="477520" y="4218594"/>
            <a:ext cx="11236960" cy="1694053"/>
          </a:xfrm>
          <a:prstGeom prst="rect">
            <a:avLst/>
          </a:prstGeom>
        </p:spPr>
        <p:txBody>
          <a:bodyPr vert="horz" wrap="square" lIns="0" tIns="31750" rIns="0" bIns="0" rtlCol="0">
            <a:spAutoFit/>
          </a:bodyPr>
          <a:lstStyle/>
          <a:p>
            <a:pPr marL="12065" algn="just">
              <a:lnSpc>
                <a:spcPct val="100000"/>
              </a:lnSpc>
              <a:spcBef>
                <a:spcPts val="250"/>
              </a:spcBef>
              <a:tabLst>
                <a:tab pos="299085" algn="l"/>
                <a:tab pos="299720" algn="l"/>
              </a:tabLst>
            </a:pPr>
            <a:r>
              <a:rPr lang="en-US" b="0" i="0" dirty="0">
                <a:solidFill>
                  <a:srgbClr val="212529"/>
                </a:solidFill>
                <a:effectLst/>
                <a:latin typeface="montserratregular"/>
              </a:rPr>
              <a:t>Background: History plays an eminent role in the cultural representation of any place as heritage sites and monuments reflect the tradition, art, and culture of the previous golden era. This can be achieved through AR in historical recreation. Using a smartphone, the user can visit historic buildings and learn more about the past, swipe through monuments and see events of the past come alive in 3D. Summary: To develop an AR application for visitors so that they can scan any area in a monument and can see history come alive through augmented animations. Objective:? An "Immersive Augmented Reality" based App to explore the Cultural Heritage of India.</a:t>
            </a:r>
            <a:endParaRPr lang="en-US" dirty="0">
              <a:latin typeface="Calibri Light"/>
              <a:cs typeface="Calibri Light"/>
            </a:endParaRPr>
          </a:p>
        </p:txBody>
      </p:sp>
      <p:sp>
        <p:nvSpPr>
          <p:cNvPr id="19" name="object 19"/>
          <p:cNvSpPr txBox="1"/>
          <p:nvPr/>
        </p:nvSpPr>
        <p:spPr>
          <a:xfrm>
            <a:off x="518158" y="1925358"/>
            <a:ext cx="11328400" cy="805285"/>
          </a:xfrm>
          <a:prstGeom prst="rect">
            <a:avLst/>
          </a:prstGeom>
        </p:spPr>
        <p:txBody>
          <a:bodyPr vert="horz" wrap="square" lIns="0" tIns="12700" rIns="0" bIns="0" rtlCol="0">
            <a:spAutoFit/>
          </a:bodyPr>
          <a:lstStyle/>
          <a:p>
            <a:pPr algn="just">
              <a:lnSpc>
                <a:spcPct val="150000"/>
              </a:lnSpc>
              <a:spcBef>
                <a:spcPts val="100"/>
              </a:spcBef>
              <a:tabLst>
                <a:tab pos="2442845" algn="l"/>
                <a:tab pos="7664450" algn="l"/>
                <a:tab pos="10415905" algn="l"/>
              </a:tabLst>
            </a:pPr>
            <a:r>
              <a:rPr lang="en-IN" sz="1800" b="1" spc="-55" dirty="0">
                <a:latin typeface="Cambria" panose="02040503050406030204" pitchFamily="18" charset="0"/>
                <a:ea typeface="Cambria" panose="02040503050406030204" pitchFamily="18" charset="0"/>
                <a:cs typeface="Trebuchet MS"/>
              </a:rPr>
              <a:t>Team</a:t>
            </a:r>
            <a:r>
              <a:rPr lang="en-IN" sz="1800" b="1" spc="10" dirty="0">
                <a:latin typeface="Cambria" panose="02040503050406030204" pitchFamily="18" charset="0"/>
                <a:ea typeface="Cambria" panose="02040503050406030204" pitchFamily="18" charset="0"/>
                <a:cs typeface="Trebuchet MS"/>
              </a:rPr>
              <a:t> </a:t>
            </a:r>
            <a:r>
              <a:rPr lang="en-IN" sz="1800" b="1" dirty="0">
                <a:latin typeface="Cambria" panose="02040503050406030204" pitchFamily="18" charset="0"/>
                <a:ea typeface="Cambria" panose="02040503050406030204" pitchFamily="18" charset="0"/>
                <a:cs typeface="Trebuchet MS"/>
              </a:rPr>
              <a:t>name:</a:t>
            </a:r>
            <a:r>
              <a:rPr lang="en-IN" b="1" dirty="0">
                <a:latin typeface="Cambria" panose="02040503050406030204" pitchFamily="18" charset="0"/>
                <a:ea typeface="Cambria" panose="02040503050406030204" pitchFamily="18" charset="0"/>
                <a:cs typeface="Trebuchet MS"/>
              </a:rPr>
              <a:t> </a:t>
            </a:r>
            <a:r>
              <a:rPr lang="en-IN" spc="-20" dirty="0">
                <a:latin typeface="Cambria" panose="02040503050406030204" pitchFamily="18" charset="0"/>
                <a:ea typeface="Cambria" panose="02040503050406030204" pitchFamily="18" charset="0"/>
                <a:cs typeface="Calibri Light" panose="020F0302020204030204" pitchFamily="34" charset="0"/>
              </a:rPr>
              <a:t>Dominatrix-101</a:t>
            </a:r>
            <a:r>
              <a:rPr lang="en-IN" spc="-20" dirty="0">
                <a:latin typeface="Cambria" panose="02040503050406030204" pitchFamily="18" charset="0"/>
                <a:ea typeface="Cambria" panose="02040503050406030204" pitchFamily="18" charset="0"/>
                <a:cs typeface="Calibri Light"/>
              </a:rPr>
              <a:t> </a:t>
            </a:r>
            <a:r>
              <a:rPr lang="en-IN" b="1" spc="-20" dirty="0">
                <a:latin typeface="Cambria" panose="02040503050406030204" pitchFamily="18" charset="0"/>
                <a:ea typeface="Cambria" panose="02040503050406030204" pitchFamily="18" charset="0"/>
                <a:cs typeface="Calibri Light"/>
              </a:rPr>
              <a:t>                                                          </a:t>
            </a:r>
            <a:r>
              <a:rPr lang="en-IN" sz="1800" b="1" dirty="0">
                <a:latin typeface="Cambria" panose="02040503050406030204" pitchFamily="18" charset="0"/>
                <a:ea typeface="Cambria" panose="02040503050406030204" pitchFamily="18" charset="0"/>
                <a:cs typeface="Trebuchet MS"/>
              </a:rPr>
              <a:t>College ID</a:t>
            </a:r>
            <a:r>
              <a:rPr lang="en-IN" sz="1800" dirty="0">
                <a:latin typeface="Cambria" panose="02040503050406030204" pitchFamily="18" charset="0"/>
                <a:ea typeface="Cambria" panose="02040503050406030204" pitchFamily="18" charset="0"/>
                <a:cs typeface="Trebuchet MS"/>
              </a:rPr>
              <a:t>: 79875                           </a:t>
            </a:r>
            <a:endParaRPr lang="en-US" sz="1800" dirty="0">
              <a:latin typeface="Cambria" panose="02040503050406030204" pitchFamily="18" charset="0"/>
              <a:ea typeface="Cambria" panose="02040503050406030204" pitchFamily="18" charset="0"/>
              <a:cs typeface="Calibri Light"/>
            </a:endParaRPr>
          </a:p>
          <a:p>
            <a:pPr algn="just">
              <a:lnSpc>
                <a:spcPct val="150000"/>
              </a:lnSpc>
              <a:spcBef>
                <a:spcPts val="100"/>
              </a:spcBef>
              <a:tabLst>
                <a:tab pos="2442845" algn="l"/>
                <a:tab pos="7664450" algn="l"/>
                <a:tab pos="10415905" algn="l"/>
              </a:tabLst>
            </a:pPr>
            <a:r>
              <a:rPr lang="en-US" sz="1800" b="1" spc="-10" dirty="0">
                <a:latin typeface="Cambria" panose="02040503050406030204" pitchFamily="18" charset="0"/>
                <a:ea typeface="Cambria" panose="02040503050406030204" pitchFamily="18" charset="0"/>
                <a:cs typeface="Trebuchet MS"/>
              </a:rPr>
              <a:t>O</a:t>
            </a:r>
            <a:r>
              <a:rPr lang="en-US" sz="1800" b="1" spc="-5" dirty="0">
                <a:latin typeface="Cambria" panose="02040503050406030204" pitchFamily="18" charset="0"/>
                <a:ea typeface="Cambria" panose="02040503050406030204" pitchFamily="18" charset="0"/>
                <a:cs typeface="Trebuchet MS"/>
              </a:rPr>
              <a:t>rgan</a:t>
            </a:r>
            <a:r>
              <a:rPr lang="en-US" sz="1800" b="1" dirty="0">
                <a:latin typeface="Cambria" panose="02040503050406030204" pitchFamily="18" charset="0"/>
                <a:ea typeface="Cambria" panose="02040503050406030204" pitchFamily="18" charset="0"/>
                <a:cs typeface="Trebuchet MS"/>
              </a:rPr>
              <a:t>i</a:t>
            </a:r>
            <a:r>
              <a:rPr lang="en-US" sz="1800" b="1" spc="-5" dirty="0">
                <a:latin typeface="Cambria" panose="02040503050406030204" pitchFamily="18" charset="0"/>
                <a:ea typeface="Cambria" panose="02040503050406030204" pitchFamily="18" charset="0"/>
                <a:cs typeface="Trebuchet MS"/>
              </a:rPr>
              <a:t>za</a:t>
            </a:r>
            <a:r>
              <a:rPr lang="en-US" sz="1800" b="1" spc="-10" dirty="0">
                <a:latin typeface="Cambria" panose="02040503050406030204" pitchFamily="18" charset="0"/>
                <a:ea typeface="Cambria" panose="02040503050406030204" pitchFamily="18" charset="0"/>
                <a:cs typeface="Trebuchet MS"/>
              </a:rPr>
              <a:t>t</a:t>
            </a:r>
            <a:r>
              <a:rPr lang="en-US" sz="1800" b="1" spc="-5" dirty="0">
                <a:latin typeface="Cambria" panose="02040503050406030204" pitchFamily="18" charset="0"/>
                <a:ea typeface="Cambria" panose="02040503050406030204" pitchFamily="18" charset="0"/>
                <a:cs typeface="Trebuchet MS"/>
              </a:rPr>
              <a:t>io</a:t>
            </a:r>
            <a:r>
              <a:rPr lang="en-US" sz="1800" b="1" dirty="0">
                <a:latin typeface="Cambria" panose="02040503050406030204" pitchFamily="18" charset="0"/>
                <a:ea typeface="Cambria" panose="02040503050406030204" pitchFamily="18" charset="0"/>
                <a:cs typeface="Trebuchet MS"/>
              </a:rPr>
              <a:t>n</a:t>
            </a:r>
            <a:r>
              <a:rPr lang="en-US" sz="1800" b="1" spc="15" dirty="0">
                <a:latin typeface="Cambria" panose="02040503050406030204" pitchFamily="18" charset="0"/>
                <a:ea typeface="Cambria" panose="02040503050406030204" pitchFamily="18" charset="0"/>
                <a:cs typeface="Trebuchet MS"/>
              </a:rPr>
              <a:t> </a:t>
            </a:r>
            <a:r>
              <a:rPr lang="en-US" sz="1800" b="1" dirty="0">
                <a:latin typeface="Cambria" panose="02040503050406030204" pitchFamily="18" charset="0"/>
                <a:ea typeface="Cambria" panose="02040503050406030204" pitchFamily="18" charset="0"/>
                <a:cs typeface="Trebuchet MS"/>
              </a:rPr>
              <a:t>name:</a:t>
            </a:r>
            <a:r>
              <a:rPr lang="en-US" dirty="0">
                <a:latin typeface="Cambria" panose="02040503050406030204" pitchFamily="18" charset="0"/>
                <a:ea typeface="Cambria" panose="02040503050406030204" pitchFamily="18" charset="0"/>
                <a:cs typeface="Trebuchet MS"/>
              </a:rPr>
              <a:t> </a:t>
            </a:r>
            <a:r>
              <a:rPr lang="en-US" sz="1800" dirty="0">
                <a:latin typeface="Cambria" panose="02040503050406030204" pitchFamily="18" charset="0"/>
                <a:ea typeface="Cambria" panose="02040503050406030204" pitchFamily="18" charset="0"/>
                <a:cs typeface="Trebuchet MS"/>
              </a:rPr>
              <a:t>Ministry of Culture                                  </a:t>
            </a:r>
            <a:r>
              <a:rPr lang="en-IN" sz="1800" b="1" dirty="0">
                <a:latin typeface="Cambria" panose="02040503050406030204" pitchFamily="18" charset="0"/>
                <a:ea typeface="Cambria" panose="02040503050406030204" pitchFamily="18" charset="0"/>
                <a:cs typeface="Trebuchet MS"/>
              </a:rPr>
              <a:t>Prob</a:t>
            </a:r>
            <a:r>
              <a:rPr lang="en-IN" sz="1800" b="1" spc="-10" dirty="0">
                <a:latin typeface="Cambria" panose="02040503050406030204" pitchFamily="18" charset="0"/>
                <a:ea typeface="Cambria" panose="02040503050406030204" pitchFamily="18" charset="0"/>
                <a:cs typeface="Trebuchet MS"/>
              </a:rPr>
              <a:t>l</a:t>
            </a:r>
            <a:r>
              <a:rPr lang="en-IN" sz="1800" b="1" dirty="0">
                <a:latin typeface="Cambria" panose="02040503050406030204" pitchFamily="18" charset="0"/>
                <a:ea typeface="Cambria" panose="02040503050406030204" pitchFamily="18" charset="0"/>
                <a:cs typeface="Trebuchet MS"/>
              </a:rPr>
              <a:t>em</a:t>
            </a:r>
            <a:r>
              <a:rPr lang="en-IN" sz="1800" b="1" spc="10" dirty="0">
                <a:latin typeface="Cambria" panose="02040503050406030204" pitchFamily="18" charset="0"/>
                <a:ea typeface="Cambria" panose="02040503050406030204" pitchFamily="18" charset="0"/>
                <a:cs typeface="Trebuchet MS"/>
              </a:rPr>
              <a:t> </a:t>
            </a:r>
            <a:r>
              <a:rPr lang="en-IN" sz="1800" b="1" dirty="0">
                <a:latin typeface="Cambria" panose="02040503050406030204" pitchFamily="18" charset="0"/>
                <a:ea typeface="Cambria" panose="02040503050406030204" pitchFamily="18" charset="0"/>
                <a:cs typeface="Trebuchet MS"/>
              </a:rPr>
              <a:t>stat</a:t>
            </a:r>
            <a:r>
              <a:rPr lang="en-IN" sz="1800" b="1" spc="-10" dirty="0">
                <a:latin typeface="Cambria" panose="02040503050406030204" pitchFamily="18" charset="0"/>
                <a:ea typeface="Cambria" panose="02040503050406030204" pitchFamily="18" charset="0"/>
                <a:cs typeface="Trebuchet MS"/>
              </a:rPr>
              <a:t>e</a:t>
            </a:r>
            <a:r>
              <a:rPr lang="en-IN" sz="1800" b="1" spc="-5" dirty="0">
                <a:latin typeface="Cambria" panose="02040503050406030204" pitchFamily="18" charset="0"/>
                <a:ea typeface="Cambria" panose="02040503050406030204" pitchFamily="18" charset="0"/>
                <a:cs typeface="Trebuchet MS"/>
              </a:rPr>
              <a:t>men</a:t>
            </a:r>
            <a:r>
              <a:rPr lang="en-IN" sz="1800" b="1" dirty="0">
                <a:latin typeface="Cambria" panose="02040503050406030204" pitchFamily="18" charset="0"/>
                <a:ea typeface="Cambria" panose="02040503050406030204" pitchFamily="18" charset="0"/>
                <a:cs typeface="Trebuchet MS"/>
              </a:rPr>
              <a:t>t</a:t>
            </a:r>
            <a:r>
              <a:rPr lang="en-IN" sz="1800" b="1" spc="5" dirty="0">
                <a:latin typeface="Cambria" panose="02040503050406030204" pitchFamily="18" charset="0"/>
                <a:ea typeface="Cambria" panose="02040503050406030204" pitchFamily="18" charset="0"/>
                <a:cs typeface="Trebuchet MS"/>
              </a:rPr>
              <a:t> </a:t>
            </a:r>
            <a:r>
              <a:rPr lang="en-IN" sz="1800" b="1" spc="-5" dirty="0">
                <a:latin typeface="Cambria" panose="02040503050406030204" pitchFamily="18" charset="0"/>
                <a:ea typeface="Cambria" panose="02040503050406030204" pitchFamily="18" charset="0"/>
                <a:cs typeface="Trebuchet MS"/>
              </a:rPr>
              <a:t>I</a:t>
            </a:r>
            <a:r>
              <a:rPr lang="en-IN" sz="1800" b="1" dirty="0">
                <a:latin typeface="Cambria" panose="02040503050406030204" pitchFamily="18" charset="0"/>
                <a:ea typeface="Cambria" panose="02040503050406030204" pitchFamily="18" charset="0"/>
                <a:cs typeface="Trebuchet MS"/>
              </a:rPr>
              <a:t>D</a:t>
            </a:r>
            <a:r>
              <a:rPr lang="en-IN" sz="1800" dirty="0">
                <a:latin typeface="Cambria" panose="02040503050406030204" pitchFamily="18" charset="0"/>
                <a:ea typeface="Cambria" panose="02040503050406030204" pitchFamily="18" charset="0"/>
                <a:cs typeface="Trebuchet MS"/>
              </a:rPr>
              <a:t>: GM752</a:t>
            </a:r>
            <a:r>
              <a:rPr lang="en-US" sz="1800" dirty="0">
                <a:latin typeface="Cambria" panose="02040503050406030204" pitchFamily="18" charset="0"/>
                <a:ea typeface="Cambria" panose="02040503050406030204" pitchFamily="18" charset="0"/>
                <a:cs typeface="Trebuchet MS"/>
              </a:rPr>
              <a:t>              </a:t>
            </a:r>
          </a:p>
        </p:txBody>
      </p:sp>
      <p:sp>
        <p:nvSpPr>
          <p:cNvPr id="21" name="object 21"/>
          <p:cNvSpPr/>
          <p:nvPr/>
        </p:nvSpPr>
        <p:spPr>
          <a:xfrm>
            <a:off x="418903" y="3000755"/>
            <a:ext cx="11427655" cy="463296"/>
          </a:xfrm>
          <a:custGeom>
            <a:avLst/>
            <a:gdLst/>
            <a:ahLst/>
            <a:cxnLst/>
            <a:rect l="l" t="t" r="r" b="b"/>
            <a:pathLst>
              <a:path w="11419840" h="524510">
                <a:moveTo>
                  <a:pt x="11419332" y="0"/>
                </a:moveTo>
                <a:lnTo>
                  <a:pt x="0" y="0"/>
                </a:lnTo>
                <a:lnTo>
                  <a:pt x="0" y="524256"/>
                </a:lnTo>
                <a:lnTo>
                  <a:pt x="11419332" y="524256"/>
                </a:lnTo>
                <a:lnTo>
                  <a:pt x="11419332" y="0"/>
                </a:lnTo>
                <a:close/>
              </a:path>
            </a:pathLst>
          </a:custGeom>
          <a:solidFill>
            <a:srgbClr val="FFFFFF">
              <a:alpha val="85881"/>
            </a:srgbClr>
          </a:solidFill>
        </p:spPr>
        <p:txBody>
          <a:bodyPr wrap="square" lIns="0" tIns="0" rIns="0" bIns="0" rtlCol="0"/>
          <a:lstStyle/>
          <a:p>
            <a:pPr algn="just"/>
            <a:r>
              <a:rPr lang="en-IN" sz="2400" b="1" dirty="0">
                <a:solidFill>
                  <a:schemeClr val="tx2">
                    <a:lumMod val="50000"/>
                  </a:schemeClr>
                </a:solidFill>
                <a:latin typeface="Cambria" panose="02040503050406030204" pitchFamily="18" charset="0"/>
                <a:ea typeface="Cambria" panose="02040503050406030204" pitchFamily="18" charset="0"/>
              </a:rPr>
              <a:t>  Problem</a:t>
            </a:r>
            <a:r>
              <a:rPr lang="en-IN" sz="2400" b="1" dirty="0">
                <a:solidFill>
                  <a:schemeClr val="tx2">
                    <a:lumMod val="75000"/>
                  </a:schemeClr>
                </a:solidFill>
                <a:latin typeface="Cambria" panose="02040503050406030204" pitchFamily="18" charset="0"/>
                <a:ea typeface="Cambria" panose="02040503050406030204" pitchFamily="18" charset="0"/>
              </a:rPr>
              <a:t> </a:t>
            </a:r>
            <a:r>
              <a:rPr lang="en-IN" sz="2400" b="1" dirty="0">
                <a:solidFill>
                  <a:schemeClr val="tx2">
                    <a:lumMod val="50000"/>
                  </a:schemeClr>
                </a:solidFill>
                <a:latin typeface="Cambria" panose="02040503050406030204" pitchFamily="18" charset="0"/>
                <a:ea typeface="Cambria" panose="02040503050406030204" pitchFamily="18" charset="0"/>
              </a:rPr>
              <a:t>Statement: </a:t>
            </a:r>
            <a:r>
              <a:rPr lang="en-IN" sz="2400" b="1" dirty="0">
                <a:latin typeface="Cambria" panose="02040503050406030204" pitchFamily="18" charset="0"/>
                <a:ea typeface="Cambria" panose="02040503050406030204" pitchFamily="18" charset="0"/>
              </a:rPr>
              <a:t>AR App for Monuments </a:t>
            </a:r>
            <a:endParaRPr sz="2400" b="1" dirty="0">
              <a:latin typeface="Cambria" panose="02040503050406030204" pitchFamily="18" charset="0"/>
              <a:ea typeface="Cambria" panose="02040503050406030204" pitchFamily="18" charset="0"/>
            </a:endParaRPr>
          </a:p>
        </p:txBody>
      </p:sp>
      <p:pic>
        <p:nvPicPr>
          <p:cNvPr id="41" name="Picture 40">
            <a:extLst>
              <a:ext uri="{FF2B5EF4-FFF2-40B4-BE49-F238E27FC236}">
                <a16:creationId xmlns:a16="http://schemas.microsoft.com/office/drawing/2014/main" id="{884609E1-6A08-3618-B968-2462DCCBF5B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06913" y="140546"/>
            <a:ext cx="3870033" cy="1518621"/>
          </a:xfrm>
          <a:prstGeom prst="rect">
            <a:avLst/>
          </a:prstGeom>
        </p:spPr>
      </p:pic>
      <p:pic>
        <p:nvPicPr>
          <p:cNvPr id="43" name="Picture 42">
            <a:extLst>
              <a:ext uri="{FF2B5EF4-FFF2-40B4-BE49-F238E27FC236}">
                <a16:creationId xmlns:a16="http://schemas.microsoft.com/office/drawing/2014/main" id="{4D1C3970-CE2C-CD7B-4185-0DE967142CE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46654" y="-65410"/>
            <a:ext cx="1845346" cy="18804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2FE39-13F9-5650-6AFB-0D440B6373AD}"/>
              </a:ext>
            </a:extLst>
          </p:cNvPr>
          <p:cNvSpPr txBox="1"/>
          <p:nvPr/>
        </p:nvSpPr>
        <p:spPr>
          <a:xfrm>
            <a:off x="3048000" y="533400"/>
            <a:ext cx="8305800" cy="523220"/>
          </a:xfrm>
          <a:prstGeom prst="rect">
            <a:avLst/>
          </a:prstGeom>
          <a:noFill/>
        </p:spPr>
        <p:txBody>
          <a:bodyPr wrap="square" rtlCol="0">
            <a:spAutoFit/>
          </a:bodyPr>
          <a:lstStyle/>
          <a:p>
            <a:r>
              <a:rPr lang="en-US" sz="2800" b="1" dirty="0">
                <a:solidFill>
                  <a:schemeClr val="tx2">
                    <a:lumMod val="50000"/>
                  </a:schemeClr>
                </a:solidFill>
                <a:latin typeface="Cambria" panose="02040503050406030204" pitchFamily="18" charset="0"/>
                <a:ea typeface="Cambria" panose="02040503050406030204" pitchFamily="18" charset="0"/>
              </a:rPr>
              <a:t>Future Scope of MonoMeta :-</a:t>
            </a:r>
          </a:p>
        </p:txBody>
      </p:sp>
      <p:sp>
        <p:nvSpPr>
          <p:cNvPr id="4" name="TextBox 3">
            <a:extLst>
              <a:ext uri="{FF2B5EF4-FFF2-40B4-BE49-F238E27FC236}">
                <a16:creationId xmlns:a16="http://schemas.microsoft.com/office/drawing/2014/main" id="{39A30343-107C-F7E6-4D07-6D80B3CAEFD7}"/>
              </a:ext>
            </a:extLst>
          </p:cNvPr>
          <p:cNvSpPr txBox="1"/>
          <p:nvPr/>
        </p:nvSpPr>
        <p:spPr>
          <a:xfrm>
            <a:off x="609600" y="1981200"/>
            <a:ext cx="83058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Regional Language Support </a:t>
            </a:r>
            <a:r>
              <a:rPr lang="en-US" dirty="0">
                <a:latin typeface="Cambria" panose="02040503050406030204" pitchFamily="18" charset="0"/>
                <a:ea typeface="Cambria" panose="02040503050406030204" pitchFamily="18" charset="0"/>
              </a:rPr>
              <a:t>will be provided for user friendly experience on application to avoid multiple language barrier and users will get a immersive experience of a monument.</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Cloud Integration </a:t>
            </a:r>
            <a:r>
              <a:rPr lang="en-US" dirty="0">
                <a:latin typeface="Cambria" panose="02040503050406030204" pitchFamily="18" charset="0"/>
                <a:ea typeface="Cambria" panose="02040503050406030204" pitchFamily="18" charset="0"/>
              </a:rPr>
              <a:t>under which we can get the on-hand virtual storage and application storage separately  due to which the size of the application will reduce and make application more scalable.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Real time Navigation </a:t>
            </a:r>
            <a:r>
              <a:rPr lang="en-US" dirty="0">
                <a:latin typeface="Cambria" panose="02040503050406030204" pitchFamily="18" charset="0"/>
                <a:ea typeface="Cambria" panose="02040503050406030204" pitchFamily="18" charset="0"/>
              </a:rPr>
              <a:t>will be provided within the application to help users to get the shortest path to reach their intended destination.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9911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961FEE-C9AB-BE61-3F4C-54E68C44A4C0}"/>
              </a:ext>
            </a:extLst>
          </p:cNvPr>
          <p:cNvSpPr txBox="1"/>
          <p:nvPr/>
        </p:nvSpPr>
        <p:spPr>
          <a:xfrm>
            <a:off x="4343400" y="228600"/>
            <a:ext cx="3733800" cy="646331"/>
          </a:xfrm>
          <a:prstGeom prst="rect">
            <a:avLst/>
          </a:prstGeom>
          <a:noFill/>
        </p:spPr>
        <p:txBody>
          <a:bodyPr wrap="square" rtlCol="0">
            <a:spAutoFit/>
          </a:bodyPr>
          <a:lstStyle/>
          <a:p>
            <a:r>
              <a:rPr lang="en-US" sz="3600" b="1" dirty="0">
                <a:solidFill>
                  <a:schemeClr val="tx2">
                    <a:lumMod val="50000"/>
                  </a:schemeClr>
                </a:solidFill>
                <a:latin typeface="Cambria" panose="02040503050406030204" pitchFamily="18" charset="0"/>
                <a:ea typeface="Cambria" panose="02040503050406030204" pitchFamily="18" charset="0"/>
              </a:rPr>
              <a:t>References</a:t>
            </a:r>
          </a:p>
        </p:txBody>
      </p:sp>
      <p:sp>
        <p:nvSpPr>
          <p:cNvPr id="3" name="TextBox 2">
            <a:extLst>
              <a:ext uri="{FF2B5EF4-FFF2-40B4-BE49-F238E27FC236}">
                <a16:creationId xmlns:a16="http://schemas.microsoft.com/office/drawing/2014/main" id="{3FD5C991-5AE2-1AD2-B34D-D9364038049E}"/>
              </a:ext>
            </a:extLst>
          </p:cNvPr>
          <p:cNvSpPr txBox="1"/>
          <p:nvPr/>
        </p:nvSpPr>
        <p:spPr>
          <a:xfrm>
            <a:off x="1447800" y="1524000"/>
            <a:ext cx="7848600" cy="4801314"/>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Content References</a:t>
            </a:r>
            <a:r>
              <a:rPr lang="en-US" dirty="0"/>
              <a:t>:</a:t>
            </a:r>
          </a:p>
          <a:p>
            <a:r>
              <a:rPr lang="en-US" b="1" dirty="0"/>
              <a:t>a)- Books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Bharat ka Prachin Itihas</a:t>
            </a:r>
          </a:p>
          <a:p>
            <a:r>
              <a:rPr lang="en-US" dirty="0">
                <a:latin typeface="Cambria" panose="02040503050406030204" pitchFamily="18" charset="0"/>
                <a:ea typeface="Cambria" panose="02040503050406030204" pitchFamily="18" charset="0"/>
              </a:rPr>
              <a:t> (by Ram Sharan Sharma)</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Bharat ka Itihas</a:t>
            </a:r>
          </a:p>
          <a:p>
            <a:r>
              <a:rPr lang="en-US" dirty="0">
                <a:latin typeface="Cambria" panose="02040503050406030204" pitchFamily="18" charset="0"/>
                <a:ea typeface="Cambria" panose="02040503050406030204" pitchFamily="18" charset="0"/>
              </a:rPr>
              <a:t> (by AL Shrivastava)</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 History of Medieval India </a:t>
            </a:r>
          </a:p>
          <a:p>
            <a:r>
              <a:rPr lang="en-US" dirty="0">
                <a:latin typeface="Cambria" panose="02040503050406030204" pitchFamily="18" charset="0"/>
                <a:ea typeface="Cambria" panose="02040503050406030204" pitchFamily="18" charset="0"/>
              </a:rPr>
              <a:t>(by Satish Chandra)</a:t>
            </a:r>
          </a:p>
          <a:p>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b)- Web Sources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indiaculture.nic.in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livehistoryindia.com</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049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937F34-7E15-58C0-588B-F02862191A6C}"/>
              </a:ext>
            </a:extLst>
          </p:cNvPr>
          <p:cNvSpPr txBox="1"/>
          <p:nvPr/>
        </p:nvSpPr>
        <p:spPr>
          <a:xfrm>
            <a:off x="3733800" y="2667000"/>
            <a:ext cx="5486400" cy="923330"/>
          </a:xfrm>
          <a:prstGeom prst="rect">
            <a:avLst/>
          </a:prstGeom>
          <a:noFill/>
        </p:spPr>
        <p:txBody>
          <a:bodyPr wrap="square" rtlCol="0">
            <a:spAutoFit/>
          </a:bodyPr>
          <a:lstStyle/>
          <a:p>
            <a:r>
              <a:rPr lang="en-IN" sz="54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72851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247" y="3749004"/>
            <a:ext cx="11973903" cy="3222864"/>
            <a:chOff x="0" y="2447544"/>
            <a:chExt cx="11917680" cy="4410710"/>
          </a:xfrm>
        </p:grpSpPr>
        <p:sp>
          <p:nvSpPr>
            <p:cNvPr id="3" name="object 3"/>
            <p:cNvSpPr/>
            <p:nvPr/>
          </p:nvSpPr>
          <p:spPr>
            <a:xfrm>
              <a:off x="289559" y="2452116"/>
              <a:ext cx="11623675" cy="4112260"/>
            </a:xfrm>
            <a:custGeom>
              <a:avLst/>
              <a:gdLst/>
              <a:ahLst/>
              <a:cxnLst/>
              <a:rect l="l" t="t" r="r" b="b"/>
              <a:pathLst>
                <a:path w="11623675" h="4112259">
                  <a:moveTo>
                    <a:pt x="11623548" y="0"/>
                  </a:moveTo>
                  <a:lnTo>
                    <a:pt x="0" y="0"/>
                  </a:lnTo>
                  <a:lnTo>
                    <a:pt x="0" y="4111752"/>
                  </a:lnTo>
                  <a:lnTo>
                    <a:pt x="11623548" y="4111752"/>
                  </a:lnTo>
                  <a:lnTo>
                    <a:pt x="11623548" y="0"/>
                  </a:lnTo>
                  <a:close/>
                </a:path>
              </a:pathLst>
            </a:custGeom>
            <a:solidFill>
              <a:srgbClr val="FFFFFF">
                <a:alpha val="85881"/>
              </a:srgbClr>
            </a:solidFill>
          </p:spPr>
          <p:txBody>
            <a:bodyPr wrap="square" lIns="0" tIns="0" rIns="0" bIns="0" rtlCol="0"/>
            <a:lstStyle/>
            <a:p>
              <a:endParaRPr dirty="0"/>
            </a:p>
          </p:txBody>
        </p:sp>
        <p:sp>
          <p:nvSpPr>
            <p:cNvPr id="4" name="object 4"/>
            <p:cNvSpPr/>
            <p:nvPr/>
          </p:nvSpPr>
          <p:spPr>
            <a:xfrm>
              <a:off x="289559" y="2452116"/>
              <a:ext cx="11623675" cy="4112260"/>
            </a:xfrm>
            <a:custGeom>
              <a:avLst/>
              <a:gdLst/>
              <a:ahLst/>
              <a:cxnLst/>
              <a:rect l="l" t="t" r="r" b="b"/>
              <a:pathLst>
                <a:path w="11623675" h="4112259">
                  <a:moveTo>
                    <a:pt x="0" y="4111752"/>
                  </a:moveTo>
                  <a:lnTo>
                    <a:pt x="11623548" y="4111752"/>
                  </a:lnTo>
                  <a:lnTo>
                    <a:pt x="11623548" y="0"/>
                  </a:lnTo>
                  <a:lnTo>
                    <a:pt x="0" y="0"/>
                  </a:lnTo>
                  <a:lnTo>
                    <a:pt x="0" y="4111752"/>
                  </a:lnTo>
                  <a:close/>
                </a:path>
              </a:pathLst>
            </a:custGeom>
            <a:ln w="9143">
              <a:solidFill>
                <a:srgbClr val="000000"/>
              </a:solidFill>
            </a:ln>
          </p:spPr>
          <p:txBody>
            <a:bodyPr wrap="square" lIns="0" tIns="0" rIns="0" bIns="0" rtlCol="0"/>
            <a:lstStyle/>
            <a:p>
              <a:endParaRPr/>
            </a:p>
          </p:txBody>
        </p:sp>
      </p:grpSp>
      <p:sp>
        <p:nvSpPr>
          <p:cNvPr id="5" name="object 5"/>
          <p:cNvSpPr txBox="1"/>
          <p:nvPr/>
        </p:nvSpPr>
        <p:spPr>
          <a:xfrm>
            <a:off x="210106" y="3708663"/>
            <a:ext cx="11529329" cy="2158283"/>
          </a:xfrm>
          <a:prstGeom prst="rect">
            <a:avLst/>
          </a:prstGeom>
        </p:spPr>
        <p:txBody>
          <a:bodyPr vert="horz" wrap="square" lIns="0" tIns="166370" rIns="0" bIns="0" rtlCol="0">
            <a:spAutoFit/>
          </a:bodyPr>
          <a:lstStyle/>
          <a:p>
            <a:pPr marL="12700">
              <a:lnSpc>
                <a:spcPct val="100000"/>
              </a:lnSpc>
              <a:spcBef>
                <a:spcPts val="1310"/>
              </a:spcBef>
            </a:pPr>
            <a:r>
              <a:rPr lang="en-IN" sz="2400" b="1" spc="-5" dirty="0">
                <a:solidFill>
                  <a:schemeClr val="tx2">
                    <a:lumMod val="50000"/>
                  </a:schemeClr>
                </a:solidFill>
                <a:latin typeface="Cambria" panose="02040503050406030204" pitchFamily="18" charset="0"/>
                <a:ea typeface="Cambria" panose="02040503050406030204" pitchFamily="18" charset="0"/>
                <a:cs typeface="Calibri"/>
              </a:rPr>
              <a:t>Working </a:t>
            </a:r>
            <a:r>
              <a:rPr lang="en-IN" sz="2400" b="1" spc="-10" dirty="0">
                <a:solidFill>
                  <a:schemeClr val="tx2">
                    <a:lumMod val="50000"/>
                  </a:schemeClr>
                </a:solidFill>
                <a:latin typeface="Cambria" panose="02040503050406030204" pitchFamily="18" charset="0"/>
                <a:ea typeface="Cambria" panose="02040503050406030204" pitchFamily="18" charset="0"/>
                <a:cs typeface="Calibri"/>
              </a:rPr>
              <a:t>of App</a:t>
            </a:r>
            <a:endParaRPr sz="2400" dirty="0">
              <a:solidFill>
                <a:schemeClr val="tx2">
                  <a:lumMod val="50000"/>
                </a:schemeClr>
              </a:solidFill>
              <a:latin typeface="Cambria" panose="02040503050406030204" pitchFamily="18" charset="0"/>
              <a:ea typeface="Cambria" panose="02040503050406030204" pitchFamily="18" charset="0"/>
              <a:cs typeface="Calibri"/>
            </a:endParaRPr>
          </a:p>
          <a:p>
            <a:pPr marL="299085" indent="-287020" algn="just">
              <a:lnSpc>
                <a:spcPct val="100000"/>
              </a:lnSpc>
              <a:spcBef>
                <a:spcPts val="1000"/>
              </a:spcBef>
              <a:buFont typeface="Arial MT"/>
              <a:buChar char="•"/>
              <a:tabLst>
                <a:tab pos="299085" algn="l"/>
                <a:tab pos="299720" algn="l"/>
              </a:tabLst>
            </a:pPr>
            <a:r>
              <a:rPr lang="en-IN" sz="1800" spc="-10" dirty="0">
                <a:latin typeface="Cambria" panose="02040503050406030204" pitchFamily="18" charset="0"/>
                <a:ea typeface="Cambria" panose="02040503050406030204" pitchFamily="18" charset="0"/>
                <a:cs typeface="Calibri Light"/>
              </a:rPr>
              <a:t> Users will </a:t>
            </a:r>
            <a:r>
              <a:rPr lang="en-IN" spc="-10" dirty="0">
                <a:latin typeface="Cambria" panose="02040503050406030204" pitchFamily="18" charset="0"/>
                <a:ea typeface="Cambria" panose="02040503050406030204" pitchFamily="18" charset="0"/>
                <a:cs typeface="Calibri Light"/>
              </a:rPr>
              <a:t>Register or </a:t>
            </a:r>
            <a:r>
              <a:rPr lang="en-IN" sz="1800" spc="-10" dirty="0">
                <a:latin typeface="Cambria" panose="02040503050406030204" pitchFamily="18" charset="0"/>
                <a:ea typeface="Cambria" panose="02040503050406030204" pitchFamily="18" charset="0"/>
                <a:cs typeface="Calibri Light"/>
              </a:rPr>
              <a:t>log in </a:t>
            </a:r>
            <a:r>
              <a:rPr sz="1800" spc="-10" dirty="0">
                <a:latin typeface="Cambria" panose="02040503050406030204" pitchFamily="18" charset="0"/>
                <a:ea typeface="Cambria" panose="02040503050406030204" pitchFamily="18" charset="0"/>
                <a:cs typeface="Calibri Light"/>
              </a:rPr>
              <a:t>to</a:t>
            </a:r>
            <a:r>
              <a:rPr sz="1800" spc="-15" dirty="0">
                <a:latin typeface="Cambria" panose="02040503050406030204" pitchFamily="18" charset="0"/>
                <a:ea typeface="Cambria" panose="02040503050406030204" pitchFamily="18" charset="0"/>
                <a:cs typeface="Calibri Light"/>
              </a:rPr>
              <a:t> </a:t>
            </a:r>
            <a:r>
              <a:rPr sz="1800" spc="-5" dirty="0">
                <a:latin typeface="Cambria" panose="02040503050406030204" pitchFamily="18" charset="0"/>
                <a:ea typeface="Cambria" panose="02040503050406030204" pitchFamily="18" charset="0"/>
                <a:cs typeface="Calibri Light"/>
              </a:rPr>
              <a:t>the</a:t>
            </a:r>
            <a:r>
              <a:rPr sz="1800" spc="-25" dirty="0">
                <a:latin typeface="Cambria" panose="02040503050406030204" pitchFamily="18" charset="0"/>
                <a:ea typeface="Cambria" panose="02040503050406030204" pitchFamily="18" charset="0"/>
                <a:cs typeface="Calibri Light"/>
              </a:rPr>
              <a:t> </a:t>
            </a:r>
            <a:r>
              <a:rPr sz="1800" dirty="0">
                <a:latin typeface="Cambria" panose="02040503050406030204" pitchFamily="18" charset="0"/>
                <a:ea typeface="Cambria" panose="02040503050406030204" pitchFamily="18" charset="0"/>
                <a:cs typeface="Calibri Light"/>
              </a:rPr>
              <a:t>app</a:t>
            </a:r>
            <a:r>
              <a:rPr lang="en-IN" sz="1800" dirty="0">
                <a:latin typeface="Cambria" panose="02040503050406030204" pitchFamily="18" charset="0"/>
                <a:ea typeface="Cambria" panose="02040503050406030204" pitchFamily="18" charset="0"/>
                <a:cs typeface="Calibri Light"/>
              </a:rPr>
              <a:t> with their respective accounts or can create a new one.</a:t>
            </a:r>
          </a:p>
          <a:p>
            <a:pPr marL="299085" indent="-287020" algn="just">
              <a:lnSpc>
                <a:spcPct val="100000"/>
              </a:lnSpc>
              <a:spcBef>
                <a:spcPts val="1000"/>
              </a:spcBef>
              <a:buFont typeface="Arial MT"/>
              <a:buChar char="•"/>
              <a:tabLst>
                <a:tab pos="299085" algn="l"/>
                <a:tab pos="299720" algn="l"/>
              </a:tabLst>
            </a:pPr>
            <a:r>
              <a:rPr lang="en-IN" spc="-30" dirty="0">
                <a:latin typeface="Cambria" panose="02040503050406030204" pitchFamily="18" charset="0"/>
                <a:ea typeface="Cambria" panose="02040503050406030204" pitchFamily="18" charset="0"/>
                <a:cs typeface="Calibri Light"/>
              </a:rPr>
              <a:t>They can choose any monuments from the drop-down list.</a:t>
            </a:r>
          </a:p>
          <a:p>
            <a:pPr marL="299085" indent="-287020" algn="just">
              <a:lnSpc>
                <a:spcPct val="100000"/>
              </a:lnSpc>
              <a:spcBef>
                <a:spcPts val="1000"/>
              </a:spcBef>
              <a:buFont typeface="Arial MT"/>
              <a:buChar char="•"/>
              <a:tabLst>
                <a:tab pos="299085" algn="l"/>
                <a:tab pos="299720" algn="l"/>
              </a:tabLst>
            </a:pPr>
            <a:r>
              <a:rPr lang="en-IN" spc="-30" dirty="0">
                <a:latin typeface="Cambria" panose="02040503050406030204" pitchFamily="18" charset="0"/>
                <a:ea typeface="Cambria" panose="02040503050406030204" pitchFamily="18" charset="0"/>
                <a:cs typeface="Calibri Light"/>
              </a:rPr>
              <a:t> Accordingly </a:t>
            </a:r>
            <a:r>
              <a:rPr lang="en-IN" spc="-15" dirty="0">
                <a:latin typeface="Cambria" panose="02040503050406030204" pitchFamily="18" charset="0"/>
                <a:ea typeface="Cambria" panose="02040503050406030204" pitchFamily="18" charset="0"/>
                <a:cs typeface="Calibri Light"/>
              </a:rPr>
              <a:t>user</a:t>
            </a:r>
            <a:r>
              <a:rPr sz="1800" spc="-15" dirty="0">
                <a:latin typeface="Cambria" panose="02040503050406030204" pitchFamily="18" charset="0"/>
                <a:ea typeface="Cambria" panose="02040503050406030204" pitchFamily="18" charset="0"/>
                <a:cs typeface="Calibri Light"/>
              </a:rPr>
              <a:t> </a:t>
            </a:r>
            <a:r>
              <a:rPr sz="1800" dirty="0">
                <a:latin typeface="Cambria" panose="02040503050406030204" pitchFamily="18" charset="0"/>
                <a:ea typeface="Cambria" panose="02040503050406030204" pitchFamily="18" charset="0"/>
                <a:cs typeface="Calibri Light"/>
              </a:rPr>
              <a:t>will</a:t>
            </a:r>
            <a:r>
              <a:rPr lang="en-IN" sz="1800" dirty="0">
                <a:latin typeface="Cambria" panose="02040503050406030204" pitchFamily="18" charset="0"/>
                <a:ea typeface="Cambria" panose="02040503050406030204" pitchFamily="18" charset="0"/>
                <a:cs typeface="Calibri Light"/>
              </a:rPr>
              <a:t> </a:t>
            </a:r>
            <a:r>
              <a:rPr sz="1800" spc="-15" dirty="0">
                <a:latin typeface="Cambria" panose="02040503050406030204" pitchFamily="18" charset="0"/>
                <a:ea typeface="Cambria" panose="02040503050406030204" pitchFamily="18" charset="0"/>
                <a:cs typeface="Calibri Light"/>
              </a:rPr>
              <a:t>direct</a:t>
            </a:r>
            <a:r>
              <a:rPr lang="en-IN" sz="1800" spc="-15" dirty="0">
                <a:latin typeface="Cambria" panose="02040503050406030204" pitchFamily="18" charset="0"/>
                <a:ea typeface="Cambria" panose="02040503050406030204" pitchFamily="18" charset="0"/>
                <a:cs typeface="Calibri Light"/>
              </a:rPr>
              <a:t> to the monument’s 3-D appearance.</a:t>
            </a:r>
          </a:p>
          <a:p>
            <a:pPr marL="299085" indent="-287020" algn="just">
              <a:lnSpc>
                <a:spcPct val="100000"/>
              </a:lnSpc>
              <a:spcBef>
                <a:spcPts val="1000"/>
              </a:spcBef>
              <a:buFont typeface="Arial MT"/>
              <a:buChar char="•"/>
              <a:tabLst>
                <a:tab pos="299085" algn="l"/>
                <a:tab pos="299720" algn="l"/>
              </a:tabLst>
            </a:pPr>
            <a:r>
              <a:rPr lang="en-IN" spc="-15" dirty="0">
                <a:latin typeface="Cambria" panose="02040503050406030204" pitchFamily="18" charset="0"/>
                <a:ea typeface="Cambria" panose="02040503050406030204" pitchFamily="18" charset="0"/>
                <a:cs typeface="Calibri Light"/>
              </a:rPr>
              <a:t>For getting facts displayed they can choose the language and can experience both the audio and text features.</a:t>
            </a:r>
            <a:endParaRPr lang="en-IN" spc="-10" dirty="0">
              <a:latin typeface="Cambria" panose="02040503050406030204" pitchFamily="18" charset="0"/>
              <a:ea typeface="Cambria" panose="02040503050406030204" pitchFamily="18" charset="0"/>
              <a:cs typeface="Calibri Light"/>
            </a:endParaRPr>
          </a:p>
        </p:txBody>
      </p:sp>
      <p:sp>
        <p:nvSpPr>
          <p:cNvPr id="11" name="object 11"/>
          <p:cNvSpPr txBox="1"/>
          <p:nvPr/>
        </p:nvSpPr>
        <p:spPr>
          <a:xfrm>
            <a:off x="152400" y="466783"/>
            <a:ext cx="11678511" cy="2999539"/>
          </a:xfrm>
          <a:prstGeom prst="rect">
            <a:avLst/>
          </a:prstGeom>
          <a:ln w="9144">
            <a:solidFill>
              <a:srgbClr val="000000"/>
            </a:solidFill>
          </a:ln>
        </p:spPr>
        <p:txBody>
          <a:bodyPr vert="horz" wrap="square" lIns="0" tIns="36830" rIns="0" bIns="0" rtlCol="0">
            <a:spAutoFit/>
          </a:bodyPr>
          <a:lstStyle/>
          <a:p>
            <a:pPr marL="376555" indent="-285750">
              <a:lnSpc>
                <a:spcPct val="100000"/>
              </a:lnSpc>
              <a:spcBef>
                <a:spcPts val="290"/>
              </a:spcBef>
              <a:buFont typeface="Arial" panose="020B0604020202020204" pitchFamily="34" charset="0"/>
              <a:buChar char="•"/>
            </a:pPr>
            <a:endParaRPr lang="en-US" spc="-35" dirty="0">
              <a:latin typeface="Cambria" panose="02040503050406030204" pitchFamily="18" charset="0"/>
              <a:ea typeface="Cambria" panose="02040503050406030204" pitchFamily="18" charset="0"/>
              <a:cs typeface="Calibri Light"/>
            </a:endParaRPr>
          </a:p>
          <a:p>
            <a:pPr marL="376555" indent="-285750" algn="just">
              <a:lnSpc>
                <a:spcPct val="100000"/>
              </a:lnSpc>
              <a:spcBef>
                <a:spcPts val="290"/>
              </a:spcBef>
              <a:buFont typeface="Arial" panose="020B0604020202020204" pitchFamily="34" charset="0"/>
              <a:buChar char="•"/>
            </a:pPr>
            <a:r>
              <a:rPr lang="en-US" spc="-35" dirty="0">
                <a:latin typeface="Cambria" panose="02040503050406030204" pitchFamily="18" charset="0"/>
                <a:ea typeface="Cambria" panose="02040503050406030204" pitchFamily="18" charset="0"/>
                <a:cs typeface="Calibri Light"/>
              </a:rPr>
              <a:t>We</a:t>
            </a:r>
            <a:r>
              <a:rPr lang="en-US" spc="-15" dirty="0">
                <a:latin typeface="Cambria" panose="02040503050406030204" pitchFamily="18" charset="0"/>
                <a:ea typeface="Cambria" panose="02040503050406030204" pitchFamily="18" charset="0"/>
                <a:cs typeface="Calibri Light"/>
              </a:rPr>
              <a:t> are</a:t>
            </a:r>
            <a:r>
              <a:rPr lang="en-US" spc="-10" dirty="0">
                <a:latin typeface="Cambria" panose="02040503050406030204" pitchFamily="18" charset="0"/>
                <a:ea typeface="Cambria" panose="02040503050406030204" pitchFamily="18" charset="0"/>
                <a:cs typeface="Calibri Light"/>
              </a:rPr>
              <a:t> providing</a:t>
            </a:r>
            <a:r>
              <a:rPr lang="en-US" spc="-30" dirty="0">
                <a:latin typeface="Cambria" panose="02040503050406030204" pitchFamily="18" charset="0"/>
                <a:ea typeface="Cambria" panose="02040503050406030204" pitchFamily="18" charset="0"/>
                <a:cs typeface="Calibri Light"/>
              </a:rPr>
              <a:t> an</a:t>
            </a:r>
            <a:r>
              <a:rPr lang="en-US" b="1" spc="-20" dirty="0">
                <a:latin typeface="Cambria" panose="02040503050406030204" pitchFamily="18" charset="0"/>
                <a:ea typeface="Cambria" panose="02040503050406030204" pitchFamily="18" charset="0"/>
                <a:cs typeface="Calibri Light"/>
              </a:rPr>
              <a:t> </a:t>
            </a:r>
            <a:r>
              <a:rPr lang="en-US" b="1" spc="5" dirty="0">
                <a:latin typeface="Cambria" panose="02040503050406030204" pitchFamily="18" charset="0"/>
                <a:ea typeface="Cambria" panose="02040503050406030204" pitchFamily="18" charset="0"/>
                <a:cs typeface="Calibri Light"/>
              </a:rPr>
              <a:t>Android App </a:t>
            </a:r>
            <a:r>
              <a:rPr lang="en-US" spc="-20" dirty="0">
                <a:latin typeface="Cambria" panose="02040503050406030204" pitchFamily="18" charset="0"/>
                <a:ea typeface="Cambria" panose="02040503050406030204" pitchFamily="18" charset="0"/>
                <a:cs typeface="Calibri Light"/>
              </a:rPr>
              <a:t>featuring </a:t>
            </a:r>
            <a:r>
              <a:rPr lang="en-US" b="1" spc="-20" dirty="0">
                <a:latin typeface="Cambria" panose="02040503050406030204" pitchFamily="18" charset="0"/>
                <a:ea typeface="Cambria" panose="02040503050406030204" pitchFamily="18" charset="0"/>
                <a:cs typeface="Calibri Light"/>
              </a:rPr>
              <a:t>Indian ‘Art and Culture’ </a:t>
            </a:r>
            <a:r>
              <a:rPr lang="en-US" spc="-20" dirty="0">
                <a:latin typeface="Cambria" panose="02040503050406030204" pitchFamily="18" charset="0"/>
                <a:ea typeface="Cambria" panose="02040503050406030204" pitchFamily="18" charset="0"/>
                <a:cs typeface="Calibri Light"/>
              </a:rPr>
              <a:t>that displays the </a:t>
            </a:r>
            <a:r>
              <a:rPr lang="en-US" b="1" spc="-20" dirty="0">
                <a:latin typeface="Cambria" panose="02040503050406030204" pitchFamily="18" charset="0"/>
                <a:ea typeface="Cambria" panose="02040503050406030204" pitchFamily="18" charset="0"/>
                <a:cs typeface="Calibri Light"/>
              </a:rPr>
              <a:t>model in a 3-D way </a:t>
            </a:r>
            <a:r>
              <a:rPr lang="en-US" spc="-20" dirty="0">
                <a:latin typeface="Cambria" panose="02040503050406030204" pitchFamily="18" charset="0"/>
                <a:ea typeface="Cambria" panose="02040503050406030204" pitchFamily="18" charset="0"/>
                <a:cs typeface="Calibri Light"/>
              </a:rPr>
              <a:t>along with the </a:t>
            </a:r>
            <a:r>
              <a:rPr lang="en-US" b="1" spc="-20" dirty="0">
                <a:latin typeface="Cambria" panose="02040503050406030204" pitchFamily="18" charset="0"/>
                <a:ea typeface="Cambria" panose="02040503050406030204" pitchFamily="18" charset="0"/>
                <a:cs typeface="Calibri Light"/>
              </a:rPr>
              <a:t>amazing historical facts </a:t>
            </a:r>
            <a:r>
              <a:rPr lang="en-US" spc="-20" dirty="0">
                <a:latin typeface="Cambria" panose="02040503050406030204" pitchFamily="18" charset="0"/>
                <a:ea typeface="Cambria" panose="02040503050406030204" pitchFamily="18" charset="0"/>
                <a:cs typeface="Calibri Light"/>
              </a:rPr>
              <a:t>and its </a:t>
            </a:r>
            <a:r>
              <a:rPr lang="en-US" b="1" spc="-20" dirty="0">
                <a:latin typeface="Cambria" panose="02040503050406030204" pitchFamily="18" charset="0"/>
                <a:ea typeface="Cambria" panose="02040503050406030204" pitchFamily="18" charset="0"/>
                <a:cs typeface="Calibri Light"/>
              </a:rPr>
              <a:t>myriad attractions </a:t>
            </a:r>
            <a:r>
              <a:rPr lang="en-US" spc="-20" dirty="0">
                <a:latin typeface="Cambria" panose="02040503050406030204" pitchFamily="18" charset="0"/>
                <a:ea typeface="Cambria" panose="02040503050406030204" pitchFamily="18" charset="0"/>
                <a:cs typeface="Calibri Light"/>
              </a:rPr>
              <a:t>in India.</a:t>
            </a:r>
          </a:p>
          <a:p>
            <a:pPr marL="376555" indent="-285750" algn="just">
              <a:lnSpc>
                <a:spcPct val="100000"/>
              </a:lnSpc>
              <a:spcBef>
                <a:spcPts val="290"/>
              </a:spcBef>
              <a:buFont typeface="Arial" panose="020B0604020202020204" pitchFamily="34" charset="0"/>
              <a:buChar char="•"/>
            </a:pPr>
            <a:r>
              <a:rPr lang="en-US" b="1" spc="-20" dirty="0">
                <a:latin typeface="Cambria" panose="02040503050406030204" pitchFamily="18" charset="0"/>
                <a:ea typeface="Cambria" panose="02040503050406030204" pitchFamily="18" charset="0"/>
                <a:cs typeface="Calibri Light"/>
              </a:rPr>
              <a:t>Texts and Audio </a:t>
            </a:r>
            <a:r>
              <a:rPr lang="en-US" spc="-20" dirty="0">
                <a:latin typeface="Cambria" panose="02040503050406030204" pitchFamily="18" charset="0"/>
                <a:ea typeface="Cambria" panose="02040503050406030204" pitchFamily="18" charset="0"/>
                <a:cs typeface="Calibri Light"/>
              </a:rPr>
              <a:t>will be displayed according to the </a:t>
            </a:r>
            <a:r>
              <a:rPr lang="en-US" b="1" spc="-20" dirty="0">
                <a:latin typeface="Cambria" panose="02040503050406030204" pitchFamily="18" charset="0"/>
                <a:ea typeface="Cambria" panose="02040503050406030204" pitchFamily="18" charset="0"/>
                <a:cs typeface="Calibri Light"/>
              </a:rPr>
              <a:t>user’s known language</a:t>
            </a:r>
            <a:r>
              <a:rPr lang="en-US" spc="-20" dirty="0">
                <a:latin typeface="Cambria" panose="02040503050406030204" pitchFamily="18" charset="0"/>
                <a:ea typeface="Cambria" panose="02040503050406030204" pitchFamily="18" charset="0"/>
                <a:cs typeface="Calibri Light"/>
              </a:rPr>
              <a:t>. Hence removing the problem of language translation.</a:t>
            </a:r>
          </a:p>
          <a:p>
            <a:pPr marL="376555" indent="-285750" algn="just">
              <a:lnSpc>
                <a:spcPct val="100000"/>
              </a:lnSpc>
              <a:spcBef>
                <a:spcPts val="290"/>
              </a:spcBef>
              <a:buFont typeface="Arial" panose="020B0604020202020204" pitchFamily="34" charset="0"/>
              <a:buChar char="•"/>
            </a:pPr>
            <a:r>
              <a:rPr lang="en-US" b="1" dirty="0">
                <a:latin typeface="Cambria" panose="02040503050406030204" pitchFamily="18" charset="0"/>
                <a:ea typeface="Cambria" panose="02040503050406030204" pitchFamily="18" charset="0"/>
                <a:cs typeface="Calibri Light"/>
              </a:rPr>
              <a:t>Through our Product </a:t>
            </a:r>
            <a:r>
              <a:rPr lang="en-US" dirty="0">
                <a:latin typeface="Cambria" panose="02040503050406030204" pitchFamily="18" charset="0"/>
                <a:ea typeface="Cambria" panose="02040503050406030204" pitchFamily="18" charset="0"/>
                <a:cs typeface="Calibri Light"/>
              </a:rPr>
              <a:t>both the traditional and modern worlds meet interestingly thus boasting </a:t>
            </a:r>
            <a:r>
              <a:rPr lang="en-US" b="1" dirty="0">
                <a:latin typeface="Cambria" panose="02040503050406030204" pitchFamily="18" charset="0"/>
                <a:ea typeface="Cambria" panose="02040503050406030204" pitchFamily="18" charset="0"/>
                <a:cs typeface="Calibri Light"/>
              </a:rPr>
              <a:t>a great user engagement experience.</a:t>
            </a:r>
          </a:p>
          <a:p>
            <a:pPr marL="376555" indent="-285750" algn="just">
              <a:spcBef>
                <a:spcPts val="290"/>
              </a:spcBef>
              <a:buFont typeface="Arial" panose="020B0604020202020204" pitchFamily="34" charset="0"/>
              <a:buChar char="•"/>
            </a:pPr>
            <a:r>
              <a:rPr lang="en-US" b="1" spc="-20" dirty="0">
                <a:latin typeface="Cambria" panose="02040503050406030204" pitchFamily="18" charset="0"/>
                <a:ea typeface="Cambria" panose="02040503050406030204" pitchFamily="18" charset="0"/>
                <a:cs typeface="Calibri Light"/>
              </a:rPr>
              <a:t>“History lovers </a:t>
            </a:r>
            <a:r>
              <a:rPr lang="en-US" spc="-20" dirty="0">
                <a:latin typeface="Cambria" panose="02040503050406030204" pitchFamily="18" charset="0"/>
                <a:ea typeface="Cambria" panose="02040503050406030204" pitchFamily="18" charset="0"/>
                <a:cs typeface="Calibri Light"/>
              </a:rPr>
              <a:t>and</a:t>
            </a:r>
            <a:r>
              <a:rPr lang="en-US" b="1" spc="-20" dirty="0">
                <a:latin typeface="Cambria" panose="02040503050406030204" pitchFamily="18" charset="0"/>
                <a:ea typeface="Cambria" panose="02040503050406030204" pitchFamily="18" charset="0"/>
                <a:cs typeface="Calibri Light"/>
              </a:rPr>
              <a:t> foreigners”</a:t>
            </a:r>
            <a:r>
              <a:rPr lang="en-US" spc="-20" dirty="0">
                <a:latin typeface="Cambria" panose="02040503050406030204" pitchFamily="18" charset="0"/>
                <a:ea typeface="Cambria" panose="02040503050406030204" pitchFamily="18" charset="0"/>
                <a:cs typeface="Calibri Light"/>
              </a:rPr>
              <a:t> will now discover a</a:t>
            </a:r>
            <a:r>
              <a:rPr lang="en-US" b="1" spc="-20" dirty="0">
                <a:latin typeface="Cambria" panose="02040503050406030204" pitchFamily="18" charset="0"/>
                <a:ea typeface="Cambria" panose="02040503050406030204" pitchFamily="18" charset="0"/>
                <a:cs typeface="Calibri Light"/>
              </a:rPr>
              <a:t> </a:t>
            </a:r>
            <a:r>
              <a:rPr lang="en-US" spc="-20" dirty="0">
                <a:latin typeface="Cambria" panose="02040503050406030204" pitchFamily="18" charset="0"/>
                <a:ea typeface="Cambria" panose="02040503050406030204" pitchFamily="18" charset="0"/>
                <a:cs typeface="Calibri Light"/>
              </a:rPr>
              <a:t>trove of artifacts, traditional customs, multicultural, sacred site belief systems, and ancient encounters in India </a:t>
            </a:r>
            <a:r>
              <a:rPr lang="en-US" b="1" spc="-20" dirty="0">
                <a:latin typeface="Cambria" panose="02040503050406030204" pitchFamily="18" charset="0"/>
                <a:ea typeface="Cambria" panose="02040503050406030204" pitchFamily="18" charset="0"/>
                <a:cs typeface="Calibri Light"/>
              </a:rPr>
              <a:t>in just one click.</a:t>
            </a:r>
          </a:p>
          <a:p>
            <a:pPr marL="376555" indent="-285750">
              <a:lnSpc>
                <a:spcPct val="100000"/>
              </a:lnSpc>
              <a:spcBef>
                <a:spcPts val="290"/>
              </a:spcBef>
              <a:buFont typeface="Arial" panose="020B0604020202020204" pitchFamily="34" charset="0"/>
              <a:buChar char="•"/>
            </a:pPr>
            <a:endParaRPr lang="en-US" b="1" spc="-20" dirty="0">
              <a:latin typeface="Cambria" panose="02040503050406030204" pitchFamily="18" charset="0"/>
              <a:ea typeface="Cambria" panose="02040503050406030204" pitchFamily="18" charset="0"/>
              <a:cs typeface="Calibri Light"/>
            </a:endParaRPr>
          </a:p>
        </p:txBody>
      </p:sp>
      <p:sp>
        <p:nvSpPr>
          <p:cNvPr id="6" name="Title 5">
            <a:extLst>
              <a:ext uri="{FF2B5EF4-FFF2-40B4-BE49-F238E27FC236}">
                <a16:creationId xmlns:a16="http://schemas.microsoft.com/office/drawing/2014/main" id="{490A4BF6-382E-10D5-59BB-EDCAD6B50A36}"/>
              </a:ext>
            </a:extLst>
          </p:cNvPr>
          <p:cNvSpPr>
            <a:spLocks noGrp="1"/>
          </p:cNvSpPr>
          <p:nvPr>
            <p:ph type="title"/>
          </p:nvPr>
        </p:nvSpPr>
        <p:spPr>
          <a:xfrm>
            <a:off x="210106" y="434126"/>
            <a:ext cx="1371600" cy="369332"/>
          </a:xfrm>
        </p:spPr>
        <p:txBody>
          <a:bodyPr/>
          <a:lstStyle/>
          <a:p>
            <a:r>
              <a:rPr lang="en-IN" sz="2400" dirty="0">
                <a:solidFill>
                  <a:schemeClr val="tx2">
                    <a:lumMod val="50000"/>
                  </a:schemeClr>
                </a:solidFill>
                <a:latin typeface="Cambria" panose="02040503050406030204" pitchFamily="18" charset="0"/>
                <a:ea typeface="Cambria" panose="02040503050406030204" pitchFamily="18" charset="0"/>
              </a:rPr>
              <a:t>Solution</a:t>
            </a:r>
            <a:endParaRPr lang="en-IN" sz="2800" dirty="0">
              <a:solidFill>
                <a:schemeClr val="tx2">
                  <a:lumMod val="50000"/>
                </a:schemeClr>
              </a:solidFill>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51B9F79-D50C-2422-4A02-2EAD52AE09AF}"/>
              </a:ext>
            </a:extLst>
          </p:cNvPr>
          <p:cNvSpPr txBox="1"/>
          <p:nvPr/>
        </p:nvSpPr>
        <p:spPr>
          <a:xfrm>
            <a:off x="320044" y="3145540"/>
            <a:ext cx="6099142" cy="461665"/>
          </a:xfrm>
          <a:prstGeom prst="rect">
            <a:avLst/>
          </a:prstGeom>
          <a:noFill/>
        </p:spPr>
        <p:txBody>
          <a:bodyPr wrap="square">
            <a:spAutoFit/>
          </a:bodyPr>
          <a:lstStyle/>
          <a:p>
            <a:pPr marL="12700">
              <a:lnSpc>
                <a:spcPct val="100000"/>
              </a:lnSpc>
              <a:spcBef>
                <a:spcPts val="100"/>
              </a:spcBef>
            </a:pPr>
            <a:r>
              <a:rPr lang="en-US" sz="2000" b="1" spc="-90" dirty="0">
                <a:solidFill>
                  <a:schemeClr val="tx2">
                    <a:lumMod val="50000"/>
                  </a:schemeClr>
                </a:solidFill>
                <a:latin typeface="Cambria" panose="02040503050406030204" pitchFamily="18" charset="0"/>
                <a:ea typeface="Cambria" panose="02040503050406030204" pitchFamily="18" charset="0"/>
                <a:cs typeface="Arial"/>
              </a:rPr>
              <a:t>Dependencies</a:t>
            </a:r>
            <a:r>
              <a:rPr lang="en-US" sz="2400" b="1" spc="-90" dirty="0">
                <a:solidFill>
                  <a:schemeClr val="tx2">
                    <a:lumMod val="50000"/>
                  </a:schemeClr>
                </a:solidFill>
                <a:latin typeface="Cambria" panose="02040503050406030204" pitchFamily="18" charset="0"/>
                <a:ea typeface="Cambria" panose="02040503050406030204" pitchFamily="18" charset="0"/>
                <a:cs typeface="Arial"/>
              </a:rPr>
              <a:t>:</a:t>
            </a:r>
            <a:r>
              <a:rPr lang="en-US" sz="2000" b="1" spc="-145" dirty="0">
                <a:solidFill>
                  <a:schemeClr val="tx2">
                    <a:lumMod val="50000"/>
                  </a:schemeClr>
                </a:solidFill>
                <a:latin typeface="Cambria" panose="02040503050406030204" pitchFamily="18" charset="0"/>
                <a:ea typeface="Cambria" panose="02040503050406030204" pitchFamily="18" charset="0"/>
                <a:cs typeface="Arial"/>
              </a:rPr>
              <a:t> </a:t>
            </a:r>
            <a:endParaRPr lang="en-US" sz="2000" dirty="0">
              <a:solidFill>
                <a:schemeClr val="tx2">
                  <a:lumMod val="50000"/>
                </a:schemeClr>
              </a:solidFill>
              <a:latin typeface="Cambria" panose="02040503050406030204" pitchFamily="18" charset="0"/>
              <a:ea typeface="Cambria" panose="02040503050406030204" pitchFamily="18" charset="0"/>
              <a:cs typeface="Arial"/>
            </a:endParaRPr>
          </a:p>
        </p:txBody>
      </p:sp>
      <p:sp>
        <p:nvSpPr>
          <p:cNvPr id="20" name="object 7">
            <a:extLst>
              <a:ext uri="{FF2B5EF4-FFF2-40B4-BE49-F238E27FC236}">
                <a16:creationId xmlns:a16="http://schemas.microsoft.com/office/drawing/2014/main" id="{CF08EF9C-891A-7EF5-3D52-E6CBFCC83532}"/>
              </a:ext>
            </a:extLst>
          </p:cNvPr>
          <p:cNvSpPr txBox="1"/>
          <p:nvPr/>
        </p:nvSpPr>
        <p:spPr>
          <a:xfrm>
            <a:off x="294315" y="3481627"/>
            <a:ext cx="5309847" cy="1983235"/>
          </a:xfrm>
          <a:prstGeom prst="rect">
            <a:avLst/>
          </a:prstGeom>
        </p:spPr>
        <p:txBody>
          <a:bodyPr vert="horz" wrap="square" lIns="0" tIns="13335" rIns="0" bIns="0" rtlCol="0">
            <a:spAutoFit/>
          </a:bodyPr>
          <a:lstStyle/>
          <a:p>
            <a:pPr marR="5080" algn="r">
              <a:lnSpc>
                <a:spcPct val="100000"/>
              </a:lnSpc>
              <a:spcBef>
                <a:spcPts val="105"/>
              </a:spcBef>
              <a:tabLst>
                <a:tab pos="342265" algn="l"/>
                <a:tab pos="342900" algn="l"/>
              </a:tabLst>
            </a:pPr>
            <a:r>
              <a:rPr sz="2000" dirty="0">
                <a:latin typeface="Cambria" panose="02040503050406030204" pitchFamily="18" charset="0"/>
                <a:ea typeface="Cambria" panose="02040503050406030204" pitchFamily="18" charset="0"/>
                <a:cs typeface="Trebuchet MS"/>
              </a:rPr>
              <a:t>.</a:t>
            </a:r>
          </a:p>
          <a:p>
            <a:pPr marL="355600" marR="283210" indent="-342900" algn="just">
              <a:lnSpc>
                <a:spcPct val="100000"/>
              </a:lnSpc>
              <a:buFont typeface="Arial" panose="020B0604020202020204" pitchFamily="34" charset="0"/>
              <a:buChar char="•"/>
              <a:tabLst>
                <a:tab pos="354965" algn="l"/>
                <a:tab pos="355600" algn="l"/>
              </a:tabLst>
            </a:pPr>
            <a:r>
              <a:rPr lang="en-IN" dirty="0">
                <a:latin typeface="Cambria" panose="02040503050406030204" pitchFamily="18" charset="0"/>
                <a:ea typeface="Cambria" panose="02040503050406030204" pitchFamily="18" charset="0"/>
                <a:cs typeface="Trebuchet MS"/>
              </a:rPr>
              <a:t>It works better on devices having Android 6.0-Marshmallow API (level 23) or above</a:t>
            </a:r>
            <a:endParaRPr lang="en-IN" spc="-5" dirty="0">
              <a:latin typeface="Cambria" panose="02040503050406030204" pitchFamily="18" charset="0"/>
              <a:ea typeface="Cambria" panose="02040503050406030204" pitchFamily="18" charset="0"/>
              <a:cs typeface="Trebuchet MS"/>
            </a:endParaRPr>
          </a:p>
          <a:p>
            <a:pPr marL="355600" marR="283210" indent="-342900" algn="just">
              <a:lnSpc>
                <a:spcPct val="100000"/>
              </a:lnSpc>
              <a:buFont typeface="Arial" panose="020B0604020202020204" pitchFamily="34" charset="0"/>
              <a:buChar char="•"/>
              <a:tabLst>
                <a:tab pos="354965" algn="l"/>
                <a:tab pos="355600" algn="l"/>
              </a:tabLst>
            </a:pPr>
            <a:endParaRPr lang="en-IN" spc="-5" dirty="0">
              <a:latin typeface="Cambria" panose="02040503050406030204" pitchFamily="18" charset="0"/>
              <a:ea typeface="Cambria" panose="02040503050406030204" pitchFamily="18" charset="0"/>
              <a:cs typeface="Trebuchet MS"/>
            </a:endParaRPr>
          </a:p>
          <a:p>
            <a:pPr marL="355600" marR="283210" indent="-342900" algn="just">
              <a:lnSpc>
                <a:spcPct val="100000"/>
              </a:lnSpc>
              <a:buFont typeface="Arial" panose="020B0604020202020204" pitchFamily="34" charset="0"/>
              <a:buChar char="•"/>
              <a:tabLst>
                <a:tab pos="354965" algn="l"/>
                <a:tab pos="355600" algn="l"/>
              </a:tabLst>
            </a:pPr>
            <a:r>
              <a:rPr lang="en-US" spc="-5" dirty="0">
                <a:latin typeface="Cambria" panose="02040503050406030204" pitchFamily="18" charset="0"/>
                <a:ea typeface="Cambria" panose="02040503050406030204" pitchFamily="18" charset="0"/>
                <a:cs typeface="Trebuchet MS"/>
              </a:rPr>
              <a:t> Minimum of 4 GB RAM Required.</a:t>
            </a:r>
          </a:p>
          <a:p>
            <a:pPr marL="355600" marR="283210" indent="-342900" algn="just">
              <a:lnSpc>
                <a:spcPct val="100000"/>
              </a:lnSpc>
              <a:buFont typeface="Arial" panose="020B0604020202020204" pitchFamily="34" charset="0"/>
              <a:buChar char="•"/>
              <a:tabLst>
                <a:tab pos="354965" algn="l"/>
                <a:tab pos="355600" algn="l"/>
              </a:tabLst>
            </a:pPr>
            <a:endParaRPr lang="en-US" spc="-5" dirty="0">
              <a:latin typeface="Cambria" panose="02040503050406030204" pitchFamily="18" charset="0"/>
              <a:ea typeface="Cambria" panose="02040503050406030204" pitchFamily="18" charset="0"/>
              <a:cs typeface="Trebuchet MS"/>
            </a:endParaRPr>
          </a:p>
          <a:p>
            <a:pPr marL="355600" marR="283210" indent="-342900" algn="just">
              <a:lnSpc>
                <a:spcPct val="100000"/>
              </a:lnSpc>
              <a:buFont typeface="Arial" panose="020B0604020202020204" pitchFamily="34" charset="0"/>
              <a:buChar char="•"/>
              <a:tabLst>
                <a:tab pos="354965" algn="l"/>
                <a:tab pos="355600" algn="l"/>
              </a:tabLst>
            </a:pPr>
            <a:r>
              <a:rPr lang="en-US" spc="-5" dirty="0">
                <a:latin typeface="Cambria" panose="02040503050406030204" pitchFamily="18" charset="0"/>
                <a:ea typeface="Cambria" panose="02040503050406030204" pitchFamily="18" charset="0"/>
                <a:cs typeface="Trebuchet MS"/>
              </a:rPr>
              <a:t>Unity Remote for Testing Purposes.</a:t>
            </a:r>
            <a:endParaRPr dirty="0">
              <a:latin typeface="Cambria" panose="02040503050406030204" pitchFamily="18" charset="0"/>
              <a:ea typeface="Cambria" panose="02040503050406030204" pitchFamily="18" charset="0"/>
              <a:cs typeface="Trebuchet MS"/>
            </a:endParaRPr>
          </a:p>
        </p:txBody>
      </p:sp>
      <p:sp>
        <p:nvSpPr>
          <p:cNvPr id="2" name="TextBox 1">
            <a:extLst>
              <a:ext uri="{FF2B5EF4-FFF2-40B4-BE49-F238E27FC236}">
                <a16:creationId xmlns:a16="http://schemas.microsoft.com/office/drawing/2014/main" id="{AA553673-931C-0250-D5CB-900ED3BC6189}"/>
              </a:ext>
            </a:extLst>
          </p:cNvPr>
          <p:cNvSpPr txBox="1"/>
          <p:nvPr/>
        </p:nvSpPr>
        <p:spPr>
          <a:xfrm>
            <a:off x="294315" y="847475"/>
            <a:ext cx="2895600" cy="2359620"/>
          </a:xfrm>
          <a:prstGeom prst="rect">
            <a:avLst/>
          </a:prstGeom>
          <a:noFill/>
        </p:spPr>
        <p:txBody>
          <a:bodyPr wrap="square" rtlCol="0">
            <a:spAutoFit/>
          </a:bodyPr>
          <a:lstStyle/>
          <a:p>
            <a:pPr algn="just">
              <a:lnSpc>
                <a:spcPct val="100000"/>
              </a:lnSpc>
              <a:spcBef>
                <a:spcPts val="994"/>
              </a:spcBef>
              <a:tabLst>
                <a:tab pos="287655" algn="l"/>
              </a:tabLst>
            </a:pPr>
            <a:r>
              <a:rPr lang="nb-NO" sz="2000" b="1" spc="-55" dirty="0">
                <a:solidFill>
                  <a:schemeClr val="tx2">
                    <a:lumMod val="50000"/>
                  </a:schemeClr>
                </a:solidFill>
                <a:latin typeface="Cambria" panose="02040503050406030204" pitchFamily="18" charset="0"/>
                <a:ea typeface="Cambria" panose="02040503050406030204" pitchFamily="18" charset="0"/>
                <a:cs typeface="Trebuchet MS"/>
              </a:rPr>
              <a:t>Applications Used</a:t>
            </a:r>
            <a:r>
              <a:rPr lang="nb-NO" b="1" spc="-55" dirty="0">
                <a:solidFill>
                  <a:schemeClr val="tx2">
                    <a:lumMod val="50000"/>
                  </a:schemeClr>
                </a:solidFill>
                <a:latin typeface="Cambria" panose="02040503050406030204" pitchFamily="18" charset="0"/>
                <a:ea typeface="Cambria" panose="02040503050406030204" pitchFamily="18" charset="0"/>
                <a:cs typeface="Trebuchet MS"/>
              </a:rPr>
              <a:t>:</a:t>
            </a:r>
          </a:p>
          <a:p>
            <a:pPr marL="287020" indent="-287020" algn="just">
              <a:lnSpc>
                <a:spcPct val="100000"/>
              </a:lnSpc>
              <a:spcBef>
                <a:spcPts val="994"/>
              </a:spcBef>
              <a:buFont typeface="Arial" panose="020B0604020202020204" pitchFamily="34" charset="0"/>
              <a:buChar char="•"/>
              <a:tabLst>
                <a:tab pos="287655" algn="l"/>
              </a:tabLst>
            </a:pPr>
            <a:r>
              <a:rPr lang="nb-NO" sz="1800" spc="-55" dirty="0">
                <a:latin typeface="Cambria" panose="02040503050406030204" pitchFamily="18" charset="0"/>
                <a:ea typeface="Cambria" panose="02040503050406030204" pitchFamily="18" charset="0"/>
                <a:cs typeface="Trebuchet MS"/>
              </a:rPr>
              <a:t>Unity 3D Engine</a:t>
            </a:r>
          </a:p>
          <a:p>
            <a:pPr marL="285750" indent="-285750" algn="just">
              <a:lnSpc>
                <a:spcPct val="100000"/>
              </a:lnSpc>
              <a:spcBef>
                <a:spcPts val="994"/>
              </a:spcBef>
              <a:buFont typeface="Arial" panose="020B0604020202020204" pitchFamily="34" charset="0"/>
              <a:buChar char="•"/>
              <a:tabLst>
                <a:tab pos="287655" algn="l"/>
              </a:tabLst>
            </a:pPr>
            <a:r>
              <a:rPr lang="nb-NO" spc="-55" dirty="0">
                <a:latin typeface="Cambria" panose="02040503050406030204" pitchFamily="18" charset="0"/>
                <a:ea typeface="Cambria" panose="02040503050406030204" pitchFamily="18" charset="0"/>
                <a:cs typeface="Trebuchet MS"/>
              </a:rPr>
              <a:t>Firebase</a:t>
            </a:r>
            <a:endParaRPr lang="nb-NO" sz="1800" dirty="0">
              <a:latin typeface="Cambria" panose="02040503050406030204" pitchFamily="18" charset="0"/>
              <a:ea typeface="Cambria" panose="02040503050406030204" pitchFamily="18" charset="0"/>
              <a:cs typeface="Trebuchet MS"/>
            </a:endParaRPr>
          </a:p>
          <a:p>
            <a:pPr marL="285750" indent="-285750" algn="just">
              <a:lnSpc>
                <a:spcPct val="100000"/>
              </a:lnSpc>
              <a:spcBef>
                <a:spcPts val="1010"/>
              </a:spcBef>
              <a:buFont typeface="Arial" panose="020B0604020202020204" pitchFamily="34" charset="0"/>
              <a:buChar char="•"/>
              <a:tabLst>
                <a:tab pos="287655" algn="l"/>
              </a:tabLst>
            </a:pPr>
            <a:r>
              <a:rPr lang="nb-NO" sz="1800" spc="-55" dirty="0">
                <a:latin typeface="Cambria" panose="02040503050406030204" pitchFamily="18" charset="0"/>
                <a:ea typeface="Cambria" panose="02040503050406030204" pitchFamily="18" charset="0"/>
                <a:cs typeface="Trebuchet MS"/>
              </a:rPr>
              <a:t>Blender</a:t>
            </a:r>
          </a:p>
          <a:p>
            <a:pPr marL="285750" indent="-285750" algn="just">
              <a:lnSpc>
                <a:spcPct val="100000"/>
              </a:lnSpc>
              <a:spcBef>
                <a:spcPts val="1010"/>
              </a:spcBef>
              <a:buFont typeface="Arial" panose="020B0604020202020204" pitchFamily="34" charset="0"/>
              <a:buChar char="•"/>
              <a:tabLst>
                <a:tab pos="287655" algn="l"/>
              </a:tabLst>
            </a:pPr>
            <a:r>
              <a:rPr lang="nb-NO" spc="-55" dirty="0">
                <a:latin typeface="Cambria" panose="02040503050406030204" pitchFamily="18" charset="0"/>
                <a:ea typeface="Cambria" panose="02040503050406030204" pitchFamily="18" charset="0"/>
                <a:cs typeface="Trebuchet MS"/>
              </a:rPr>
              <a:t>MakeHuman</a:t>
            </a:r>
            <a:endParaRPr lang="nb-NO" sz="1800" dirty="0">
              <a:latin typeface="Cambria" panose="02040503050406030204" pitchFamily="18" charset="0"/>
              <a:ea typeface="Cambria" panose="02040503050406030204" pitchFamily="18" charset="0"/>
              <a:cs typeface="Trebuchet MS"/>
            </a:endParaRPr>
          </a:p>
          <a:p>
            <a:endParaRPr lang="en-IN" dirty="0"/>
          </a:p>
        </p:txBody>
      </p:sp>
      <p:pic>
        <p:nvPicPr>
          <p:cNvPr id="5" name="Picture 4">
            <a:extLst>
              <a:ext uri="{FF2B5EF4-FFF2-40B4-BE49-F238E27FC236}">
                <a16:creationId xmlns:a16="http://schemas.microsoft.com/office/drawing/2014/main" id="{6BEEE14A-E184-802B-F874-1A7D7F996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76182"/>
            <a:ext cx="12040763" cy="583224"/>
          </a:xfrm>
          <a:prstGeom prst="rect">
            <a:avLst/>
          </a:prstGeom>
        </p:spPr>
      </p:pic>
      <p:pic>
        <p:nvPicPr>
          <p:cNvPr id="4" name="Picture 3">
            <a:extLst>
              <a:ext uri="{FF2B5EF4-FFF2-40B4-BE49-F238E27FC236}">
                <a16:creationId xmlns:a16="http://schemas.microsoft.com/office/drawing/2014/main" id="{F9CE049F-4F1A-19BD-DD93-84C8648E2959}"/>
              </a:ext>
            </a:extLst>
          </p:cNvPr>
          <p:cNvPicPr>
            <a:picLocks noChangeAspect="1"/>
          </p:cNvPicPr>
          <p:nvPr/>
        </p:nvPicPr>
        <p:blipFill>
          <a:blip r:embed="rId3"/>
          <a:stretch>
            <a:fillRect/>
          </a:stretch>
        </p:blipFill>
        <p:spPr>
          <a:xfrm>
            <a:off x="5465597" y="866581"/>
            <a:ext cx="6638925" cy="6000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4D83-65A5-AA74-D2AB-4CB3EAE1ED96}"/>
              </a:ext>
            </a:extLst>
          </p:cNvPr>
          <p:cNvSpPr>
            <a:spLocks noGrp="1"/>
          </p:cNvSpPr>
          <p:nvPr>
            <p:ph type="title"/>
          </p:nvPr>
        </p:nvSpPr>
        <p:spPr>
          <a:xfrm>
            <a:off x="5257800" y="271490"/>
            <a:ext cx="2819400" cy="430887"/>
          </a:xfrm>
        </p:spPr>
        <p:txBody>
          <a:bodyPr/>
          <a:lstStyle/>
          <a:p>
            <a:r>
              <a:rPr lang="en-IN" sz="2800" dirty="0">
                <a:solidFill>
                  <a:schemeClr val="tx2">
                    <a:lumMod val="50000"/>
                  </a:schemeClr>
                </a:solidFill>
                <a:latin typeface="Cambria" panose="02040503050406030204" pitchFamily="18" charset="0"/>
                <a:ea typeface="Cambria" panose="02040503050406030204" pitchFamily="18" charset="0"/>
              </a:rPr>
              <a:t>FLOWCHART</a:t>
            </a:r>
          </a:p>
        </p:txBody>
      </p:sp>
      <p:sp>
        <p:nvSpPr>
          <p:cNvPr id="3" name="Rectangle 2">
            <a:extLst>
              <a:ext uri="{FF2B5EF4-FFF2-40B4-BE49-F238E27FC236}">
                <a16:creationId xmlns:a16="http://schemas.microsoft.com/office/drawing/2014/main" id="{9AFDF232-B0DD-922F-36CD-B27F1EE546E8}"/>
              </a:ext>
            </a:extLst>
          </p:cNvPr>
          <p:cNvSpPr/>
          <p:nvPr/>
        </p:nvSpPr>
        <p:spPr>
          <a:xfrm>
            <a:off x="1043651" y="877206"/>
            <a:ext cx="1295400" cy="430887"/>
          </a:xfrm>
          <a:prstGeom prst="rect">
            <a:avLst/>
          </a:prstGeom>
          <a:solidFill>
            <a:schemeClr val="tx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1</a:t>
            </a:r>
          </a:p>
        </p:txBody>
      </p:sp>
      <p:sp>
        <p:nvSpPr>
          <p:cNvPr id="4" name="Rectangle 3">
            <a:extLst>
              <a:ext uri="{FF2B5EF4-FFF2-40B4-BE49-F238E27FC236}">
                <a16:creationId xmlns:a16="http://schemas.microsoft.com/office/drawing/2014/main" id="{AE84AC10-F077-FE27-09CD-2EF7234C8B8A}"/>
              </a:ext>
            </a:extLst>
          </p:cNvPr>
          <p:cNvSpPr/>
          <p:nvPr/>
        </p:nvSpPr>
        <p:spPr>
          <a:xfrm>
            <a:off x="1043651" y="1283834"/>
            <a:ext cx="1295400" cy="430887"/>
          </a:xfrm>
          <a:prstGeom prst="rect">
            <a:avLst/>
          </a:prstGeom>
          <a:solidFill>
            <a:schemeClr val="tx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2 </a:t>
            </a:r>
          </a:p>
        </p:txBody>
      </p:sp>
      <p:sp>
        <p:nvSpPr>
          <p:cNvPr id="5" name="Rectangle 4">
            <a:extLst>
              <a:ext uri="{FF2B5EF4-FFF2-40B4-BE49-F238E27FC236}">
                <a16:creationId xmlns:a16="http://schemas.microsoft.com/office/drawing/2014/main" id="{FA40FEC3-5A39-F3AA-0F1F-41FD284F14CB}"/>
              </a:ext>
            </a:extLst>
          </p:cNvPr>
          <p:cNvSpPr/>
          <p:nvPr/>
        </p:nvSpPr>
        <p:spPr>
          <a:xfrm>
            <a:off x="1043651" y="1690462"/>
            <a:ext cx="1295401" cy="430887"/>
          </a:xfrm>
          <a:prstGeom prst="rect">
            <a:avLst/>
          </a:prstGeom>
          <a:solidFill>
            <a:schemeClr val="tx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3</a:t>
            </a:r>
          </a:p>
        </p:txBody>
      </p:sp>
      <p:sp>
        <p:nvSpPr>
          <p:cNvPr id="9" name="Flowchart: Magnetic Disk 8">
            <a:extLst>
              <a:ext uri="{FF2B5EF4-FFF2-40B4-BE49-F238E27FC236}">
                <a16:creationId xmlns:a16="http://schemas.microsoft.com/office/drawing/2014/main" id="{859EB68F-F646-0723-0A26-BC7EB5B93A1D}"/>
              </a:ext>
            </a:extLst>
          </p:cNvPr>
          <p:cNvSpPr/>
          <p:nvPr/>
        </p:nvSpPr>
        <p:spPr>
          <a:xfrm>
            <a:off x="2214308" y="3215685"/>
            <a:ext cx="889520" cy="796504"/>
          </a:xfrm>
          <a:prstGeom prst="flowChartMagneticDisk">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ambria" panose="02040503050406030204" pitchFamily="18" charset="0"/>
                <a:ea typeface="Cambria" panose="02040503050406030204" pitchFamily="18" charset="0"/>
              </a:rPr>
              <a:t>App Server</a:t>
            </a:r>
          </a:p>
        </p:txBody>
      </p:sp>
      <p:sp>
        <p:nvSpPr>
          <p:cNvPr id="10" name="Rectangle 9">
            <a:extLst>
              <a:ext uri="{FF2B5EF4-FFF2-40B4-BE49-F238E27FC236}">
                <a16:creationId xmlns:a16="http://schemas.microsoft.com/office/drawing/2014/main" id="{E3A945E5-CAE7-8380-6A2D-5EB125C1E911}"/>
              </a:ext>
            </a:extLst>
          </p:cNvPr>
          <p:cNvSpPr/>
          <p:nvPr/>
        </p:nvSpPr>
        <p:spPr>
          <a:xfrm>
            <a:off x="7663376" y="2057400"/>
            <a:ext cx="1282960" cy="5131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ambria" panose="02040503050406030204" pitchFamily="18" charset="0"/>
                <a:ea typeface="Cambria" panose="02040503050406030204" pitchFamily="18" charset="0"/>
              </a:rPr>
              <a:t>List of Monuments</a:t>
            </a:r>
            <a:endParaRPr lang="en-IN" sz="2000" b="1" dirty="0">
              <a:solidFill>
                <a:schemeClr val="tx1"/>
              </a:solidFill>
            </a:endParaRPr>
          </a:p>
        </p:txBody>
      </p:sp>
      <p:sp>
        <p:nvSpPr>
          <p:cNvPr id="11" name="Rectangle 10">
            <a:extLst>
              <a:ext uri="{FF2B5EF4-FFF2-40B4-BE49-F238E27FC236}">
                <a16:creationId xmlns:a16="http://schemas.microsoft.com/office/drawing/2014/main" id="{D3BFFD1C-1419-315E-995B-E04322A05DBA}"/>
              </a:ext>
            </a:extLst>
          </p:cNvPr>
          <p:cNvSpPr/>
          <p:nvPr/>
        </p:nvSpPr>
        <p:spPr>
          <a:xfrm>
            <a:off x="10287000" y="2057400"/>
            <a:ext cx="12192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2">
                    <a:lumMod val="50000"/>
                  </a:schemeClr>
                </a:solidFill>
                <a:latin typeface="Cambria" panose="02040503050406030204" pitchFamily="18" charset="0"/>
                <a:ea typeface="Cambria" panose="02040503050406030204" pitchFamily="18" charset="0"/>
              </a:rPr>
              <a:t>Selection</a:t>
            </a:r>
            <a:r>
              <a:rPr lang="en-IN" sz="1400" b="1" dirty="0">
                <a:solidFill>
                  <a:schemeClr val="tx1"/>
                </a:solidFill>
                <a:latin typeface="Cambria" panose="02040503050406030204" pitchFamily="18" charset="0"/>
                <a:ea typeface="Cambria" panose="02040503050406030204" pitchFamily="18" charset="0"/>
              </a:rPr>
              <a:t> of Monuments</a:t>
            </a:r>
          </a:p>
        </p:txBody>
      </p:sp>
      <p:cxnSp>
        <p:nvCxnSpPr>
          <p:cNvPr id="22" name="Straight Arrow Connector 21">
            <a:extLst>
              <a:ext uri="{FF2B5EF4-FFF2-40B4-BE49-F238E27FC236}">
                <a16:creationId xmlns:a16="http://schemas.microsoft.com/office/drawing/2014/main" id="{17A79BDB-AD66-BEDE-2A2C-27222573AD20}"/>
              </a:ext>
            </a:extLst>
          </p:cNvPr>
          <p:cNvCxnSpPr>
            <a:cxnSpLocks/>
          </p:cNvCxnSpPr>
          <p:nvPr/>
        </p:nvCxnSpPr>
        <p:spPr>
          <a:xfrm>
            <a:off x="8983775" y="2313992"/>
            <a:ext cx="12657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ACBD37DB-A2D9-9B2F-AEBE-DE2E82165C4C}"/>
              </a:ext>
            </a:extLst>
          </p:cNvPr>
          <p:cNvCxnSpPr>
            <a:cxnSpLocks/>
            <a:stCxn id="98" idx="1"/>
          </p:cNvCxnSpPr>
          <p:nvPr/>
        </p:nvCxnSpPr>
        <p:spPr>
          <a:xfrm flipH="1" flipV="1">
            <a:off x="7775574" y="4605092"/>
            <a:ext cx="1228466" cy="222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ight Brace 31">
            <a:extLst>
              <a:ext uri="{FF2B5EF4-FFF2-40B4-BE49-F238E27FC236}">
                <a16:creationId xmlns:a16="http://schemas.microsoft.com/office/drawing/2014/main" id="{FF1B860B-0BAE-1D14-C12C-1484B8A6B8EE}"/>
              </a:ext>
            </a:extLst>
          </p:cNvPr>
          <p:cNvSpPr/>
          <p:nvPr/>
        </p:nvSpPr>
        <p:spPr>
          <a:xfrm>
            <a:off x="2158480" y="751214"/>
            <a:ext cx="685800" cy="149612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cxnSp>
        <p:nvCxnSpPr>
          <p:cNvPr id="38" name="Straight Arrow Connector 37">
            <a:extLst>
              <a:ext uri="{FF2B5EF4-FFF2-40B4-BE49-F238E27FC236}">
                <a16:creationId xmlns:a16="http://schemas.microsoft.com/office/drawing/2014/main" id="{AC3588C5-75F8-4621-4C53-97A884BA0F0A}"/>
              </a:ext>
            </a:extLst>
          </p:cNvPr>
          <p:cNvCxnSpPr>
            <a:cxnSpLocks/>
            <a:stCxn id="117" idx="6"/>
          </p:cNvCxnSpPr>
          <p:nvPr/>
        </p:nvCxnSpPr>
        <p:spPr>
          <a:xfrm>
            <a:off x="6857480" y="2384718"/>
            <a:ext cx="8058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Connector: Elbow 50">
            <a:extLst>
              <a:ext uri="{FF2B5EF4-FFF2-40B4-BE49-F238E27FC236}">
                <a16:creationId xmlns:a16="http://schemas.microsoft.com/office/drawing/2014/main" id="{DA0DB69F-34CC-8DF1-3BB5-22E2F556469E}"/>
              </a:ext>
            </a:extLst>
          </p:cNvPr>
          <p:cNvCxnSpPr>
            <a:cxnSpLocks/>
            <a:stCxn id="11" idx="3"/>
          </p:cNvCxnSpPr>
          <p:nvPr/>
        </p:nvCxnSpPr>
        <p:spPr>
          <a:xfrm flipH="1">
            <a:off x="9838674" y="2324100"/>
            <a:ext cx="1667526" cy="2024399"/>
          </a:xfrm>
          <a:prstGeom prst="bentConnector4">
            <a:avLst>
              <a:gd name="adj1" fmla="val -13709"/>
              <a:gd name="adj2" fmla="val 56587"/>
            </a:avLst>
          </a:prstGeom>
          <a:ln>
            <a:tailEnd type="triangle"/>
          </a:ln>
        </p:spPr>
        <p:style>
          <a:lnRef idx="3">
            <a:schemeClr val="dk1"/>
          </a:lnRef>
          <a:fillRef idx="0">
            <a:schemeClr val="dk1"/>
          </a:fillRef>
          <a:effectRef idx="2">
            <a:schemeClr val="dk1"/>
          </a:effectRef>
          <a:fontRef idx="minor">
            <a:schemeClr val="tx1"/>
          </a:fontRef>
        </p:style>
      </p:cxnSp>
      <p:cxnSp>
        <p:nvCxnSpPr>
          <p:cNvPr id="64" name="Connector: Elbow 63">
            <a:extLst>
              <a:ext uri="{FF2B5EF4-FFF2-40B4-BE49-F238E27FC236}">
                <a16:creationId xmlns:a16="http://schemas.microsoft.com/office/drawing/2014/main" id="{634766CD-539F-081C-FCBB-E4026B4E73E1}"/>
              </a:ext>
            </a:extLst>
          </p:cNvPr>
          <p:cNvCxnSpPr>
            <a:cxnSpLocks/>
          </p:cNvCxnSpPr>
          <p:nvPr/>
        </p:nvCxnSpPr>
        <p:spPr>
          <a:xfrm rot="16200000" flipH="1">
            <a:off x="1587640" y="2164982"/>
            <a:ext cx="1066801" cy="97953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7" name="Connector: Elbow 66">
            <a:extLst>
              <a:ext uri="{FF2B5EF4-FFF2-40B4-BE49-F238E27FC236}">
                <a16:creationId xmlns:a16="http://schemas.microsoft.com/office/drawing/2014/main" id="{651E1D80-6961-5888-2AB4-51DE959CCDE1}"/>
              </a:ext>
            </a:extLst>
          </p:cNvPr>
          <p:cNvCxnSpPr>
            <a:cxnSpLocks/>
          </p:cNvCxnSpPr>
          <p:nvPr/>
        </p:nvCxnSpPr>
        <p:spPr>
          <a:xfrm flipV="1">
            <a:off x="3114714" y="2324100"/>
            <a:ext cx="2019915" cy="110490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E5FE0F6D-33AE-9911-DF3B-639D2DBBCC59}"/>
              </a:ext>
            </a:extLst>
          </p:cNvPr>
          <p:cNvCxnSpPr>
            <a:cxnSpLocks/>
          </p:cNvCxnSpPr>
          <p:nvPr/>
        </p:nvCxnSpPr>
        <p:spPr>
          <a:xfrm flipV="1">
            <a:off x="583280" y="3373621"/>
            <a:ext cx="1608853" cy="481622"/>
          </a:xfrm>
          <a:prstGeom prst="bentConnector3">
            <a:avLst>
              <a:gd name="adj1" fmla="val -1152"/>
            </a:avLst>
          </a:prstGeom>
          <a:ln>
            <a:tailEnd type="triangle"/>
          </a:ln>
        </p:spPr>
        <p:style>
          <a:lnRef idx="3">
            <a:schemeClr val="dk1"/>
          </a:lnRef>
          <a:fillRef idx="0">
            <a:schemeClr val="dk1"/>
          </a:fillRef>
          <a:effectRef idx="2">
            <a:schemeClr val="dk1"/>
          </a:effectRef>
          <a:fontRef idx="minor">
            <a:schemeClr val="tx1"/>
          </a:fontRef>
        </p:style>
      </p:cxnSp>
      <p:pic>
        <p:nvPicPr>
          <p:cNvPr id="1026" name="Picture 2">
            <a:extLst>
              <a:ext uri="{FF2B5EF4-FFF2-40B4-BE49-F238E27FC236}">
                <a16:creationId xmlns:a16="http://schemas.microsoft.com/office/drawing/2014/main" id="{CC90790D-C6F5-5BAF-5FAD-466BBFAE9A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73" y="3928839"/>
            <a:ext cx="1460234" cy="146023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BC03745E-EDAB-8AF3-94C9-77DBA1EF51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8335" y="4855953"/>
            <a:ext cx="979891" cy="1940461"/>
          </a:xfrm>
          <a:prstGeom prst="rect">
            <a:avLst/>
          </a:prstGeom>
        </p:spPr>
      </p:pic>
      <p:sp>
        <p:nvSpPr>
          <p:cNvPr id="96" name="Rectangle 95">
            <a:extLst>
              <a:ext uri="{FF2B5EF4-FFF2-40B4-BE49-F238E27FC236}">
                <a16:creationId xmlns:a16="http://schemas.microsoft.com/office/drawing/2014/main" id="{AABD69D2-38AA-48DF-A9D2-865BD2E204AA}"/>
              </a:ext>
            </a:extLst>
          </p:cNvPr>
          <p:cNvSpPr/>
          <p:nvPr/>
        </p:nvSpPr>
        <p:spPr>
          <a:xfrm>
            <a:off x="4047851" y="5335209"/>
            <a:ext cx="2048149" cy="111421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ambria" panose="02040503050406030204" pitchFamily="18" charset="0"/>
                <a:ea typeface="Cambria" panose="02040503050406030204" pitchFamily="18" charset="0"/>
              </a:rPr>
              <a:t>Marker-Based AR </a:t>
            </a:r>
          </a:p>
          <a:p>
            <a:pPr algn="ctr"/>
            <a:r>
              <a:rPr lang="en-IN" sz="1400" b="1" dirty="0">
                <a:solidFill>
                  <a:schemeClr val="tx1"/>
                </a:solidFill>
                <a:latin typeface="Cambria" panose="02040503050406030204" pitchFamily="18" charset="0"/>
                <a:ea typeface="Cambria" panose="02040503050406030204" pitchFamily="18" charset="0"/>
              </a:rPr>
              <a:t>To instantiate the object in the real world</a:t>
            </a:r>
            <a:endParaRPr lang="en-IN" sz="2000" b="1" dirty="0">
              <a:solidFill>
                <a:schemeClr val="tx1"/>
              </a:solidFill>
            </a:endParaRPr>
          </a:p>
        </p:txBody>
      </p:sp>
      <p:sp>
        <p:nvSpPr>
          <p:cNvPr id="98" name="Rectangle 97">
            <a:extLst>
              <a:ext uri="{FF2B5EF4-FFF2-40B4-BE49-F238E27FC236}">
                <a16:creationId xmlns:a16="http://schemas.microsoft.com/office/drawing/2014/main" id="{CFA8F02B-43D5-5A19-D21F-01825D770652}"/>
              </a:ext>
            </a:extLst>
          </p:cNvPr>
          <p:cNvSpPr/>
          <p:nvPr/>
        </p:nvSpPr>
        <p:spPr>
          <a:xfrm>
            <a:off x="9004040" y="4370798"/>
            <a:ext cx="1282960" cy="5131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ambria" panose="02040503050406030204" pitchFamily="18" charset="0"/>
                <a:ea typeface="Cambria" panose="02040503050406030204" pitchFamily="18" charset="0"/>
              </a:rPr>
              <a:t>After Selection</a:t>
            </a:r>
            <a:endParaRPr lang="en-IN" sz="2000" b="1" dirty="0">
              <a:solidFill>
                <a:schemeClr val="tx1"/>
              </a:solidFill>
            </a:endParaRPr>
          </a:p>
        </p:txBody>
      </p:sp>
      <p:sp>
        <p:nvSpPr>
          <p:cNvPr id="100" name="Rectangle 99">
            <a:extLst>
              <a:ext uri="{FF2B5EF4-FFF2-40B4-BE49-F238E27FC236}">
                <a16:creationId xmlns:a16="http://schemas.microsoft.com/office/drawing/2014/main" id="{FB5B0413-1CA8-9AD3-8E29-8BE03CC3971F}"/>
              </a:ext>
            </a:extLst>
          </p:cNvPr>
          <p:cNvSpPr/>
          <p:nvPr/>
        </p:nvSpPr>
        <p:spPr>
          <a:xfrm>
            <a:off x="6492614" y="4359649"/>
            <a:ext cx="1282960" cy="5131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ambria" panose="02040503050406030204" pitchFamily="18" charset="0"/>
                <a:ea typeface="Cambria" panose="02040503050406030204" pitchFamily="18" charset="0"/>
              </a:rPr>
              <a:t>Scan an Area</a:t>
            </a:r>
            <a:endParaRPr lang="en-IN" sz="2000" b="1" dirty="0">
              <a:solidFill>
                <a:schemeClr val="tx1"/>
              </a:solidFill>
            </a:endParaRPr>
          </a:p>
        </p:txBody>
      </p:sp>
      <p:cxnSp>
        <p:nvCxnSpPr>
          <p:cNvPr id="103" name="Connector: Elbow 102">
            <a:extLst>
              <a:ext uri="{FF2B5EF4-FFF2-40B4-BE49-F238E27FC236}">
                <a16:creationId xmlns:a16="http://schemas.microsoft.com/office/drawing/2014/main" id="{4A0FCF52-A654-0351-1AE2-98DCB65D3DB5}"/>
              </a:ext>
            </a:extLst>
          </p:cNvPr>
          <p:cNvCxnSpPr>
            <a:cxnSpLocks/>
          </p:cNvCxnSpPr>
          <p:nvPr/>
        </p:nvCxnSpPr>
        <p:spPr>
          <a:xfrm rot="10800000" flipV="1">
            <a:off x="5174973" y="4616241"/>
            <a:ext cx="1306081" cy="68760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a:extLst>
              <a:ext uri="{FF2B5EF4-FFF2-40B4-BE49-F238E27FC236}">
                <a16:creationId xmlns:a16="http://schemas.microsoft.com/office/drawing/2014/main" id="{4B79497E-FDE8-4BB2-E8EF-A09AB76291FA}"/>
              </a:ext>
            </a:extLst>
          </p:cNvPr>
          <p:cNvCxnSpPr>
            <a:cxnSpLocks/>
          </p:cNvCxnSpPr>
          <p:nvPr/>
        </p:nvCxnSpPr>
        <p:spPr>
          <a:xfrm flipH="1">
            <a:off x="3135739" y="5826183"/>
            <a:ext cx="93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7" name="Picture 116">
            <a:extLst>
              <a:ext uri="{FF2B5EF4-FFF2-40B4-BE49-F238E27FC236}">
                <a16:creationId xmlns:a16="http://schemas.microsoft.com/office/drawing/2014/main" id="{DCD910CE-8B6C-D2FE-B4F8-4682308799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2034" y="1536995"/>
            <a:ext cx="1695446" cy="16954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3" name="TextBox 122">
            <a:extLst>
              <a:ext uri="{FF2B5EF4-FFF2-40B4-BE49-F238E27FC236}">
                <a16:creationId xmlns:a16="http://schemas.microsoft.com/office/drawing/2014/main" id="{759A9089-46F9-6B8E-3CFC-1E8F010EF60C}"/>
              </a:ext>
            </a:extLst>
          </p:cNvPr>
          <p:cNvSpPr txBox="1"/>
          <p:nvPr/>
        </p:nvSpPr>
        <p:spPr>
          <a:xfrm>
            <a:off x="2974754" y="1116665"/>
            <a:ext cx="1682051" cy="738664"/>
          </a:xfrm>
          <a:prstGeom prst="rect">
            <a:avLst/>
          </a:prstGeom>
          <a:noFill/>
        </p:spPr>
        <p:txBody>
          <a:bodyPr wrap="square" rtlCol="0">
            <a:spAutoFit/>
          </a:bodyPr>
          <a:lstStyle/>
          <a:p>
            <a:r>
              <a:rPr lang="en-IN" sz="1400" b="1" dirty="0">
                <a:latin typeface="Cambria" panose="02040503050406030204" pitchFamily="18" charset="0"/>
                <a:ea typeface="Cambria" panose="02040503050406030204" pitchFamily="18" charset="0"/>
              </a:rPr>
              <a:t>User Login Data like Email, Name, and password    </a:t>
            </a:r>
          </a:p>
        </p:txBody>
      </p:sp>
      <p:sp>
        <p:nvSpPr>
          <p:cNvPr id="124" name="TextBox 123">
            <a:extLst>
              <a:ext uri="{FF2B5EF4-FFF2-40B4-BE49-F238E27FC236}">
                <a16:creationId xmlns:a16="http://schemas.microsoft.com/office/drawing/2014/main" id="{EBFD02E4-689E-27EB-2DD7-B891B31B0385}"/>
              </a:ext>
            </a:extLst>
          </p:cNvPr>
          <p:cNvSpPr txBox="1"/>
          <p:nvPr/>
        </p:nvSpPr>
        <p:spPr>
          <a:xfrm>
            <a:off x="5398153" y="3275111"/>
            <a:ext cx="1862275" cy="307777"/>
          </a:xfrm>
          <a:prstGeom prst="rect">
            <a:avLst/>
          </a:prstGeom>
          <a:noFill/>
        </p:spPr>
        <p:txBody>
          <a:bodyPr wrap="square" rtlCol="0">
            <a:spAutoFit/>
          </a:bodyPr>
          <a:lstStyle/>
          <a:p>
            <a:r>
              <a:rPr lang="en-IN" sz="1400" b="1" dirty="0">
                <a:latin typeface="Cambria" panose="02040503050406030204" pitchFamily="18" charset="0"/>
                <a:ea typeface="Cambria" panose="02040503050406030204" pitchFamily="18" charset="0"/>
              </a:rPr>
              <a:t>MonoMeta App</a:t>
            </a:r>
          </a:p>
        </p:txBody>
      </p:sp>
      <p:sp>
        <p:nvSpPr>
          <p:cNvPr id="125" name="TextBox 124">
            <a:extLst>
              <a:ext uri="{FF2B5EF4-FFF2-40B4-BE49-F238E27FC236}">
                <a16:creationId xmlns:a16="http://schemas.microsoft.com/office/drawing/2014/main" id="{87F48FFA-C382-0B1E-C59D-FA1FBAD794FC}"/>
              </a:ext>
            </a:extLst>
          </p:cNvPr>
          <p:cNvSpPr txBox="1"/>
          <p:nvPr/>
        </p:nvSpPr>
        <p:spPr>
          <a:xfrm>
            <a:off x="-38147" y="5389073"/>
            <a:ext cx="1956230" cy="307777"/>
          </a:xfrm>
          <a:prstGeom prst="rect">
            <a:avLst/>
          </a:prstGeom>
          <a:noFill/>
        </p:spPr>
        <p:txBody>
          <a:bodyPr wrap="square" rtlCol="0">
            <a:spAutoFit/>
          </a:bodyPr>
          <a:lstStyle/>
          <a:p>
            <a:r>
              <a:rPr lang="en-IN" sz="1400" b="1" dirty="0">
                <a:latin typeface="Cambria" panose="02040503050406030204" pitchFamily="18" charset="0"/>
                <a:ea typeface="Cambria" panose="02040503050406030204" pitchFamily="18" charset="0"/>
              </a:rPr>
              <a:t>User Sign-in/Sign-up</a:t>
            </a:r>
          </a:p>
        </p:txBody>
      </p:sp>
      <p:sp>
        <p:nvSpPr>
          <p:cNvPr id="126" name="TextBox 125">
            <a:extLst>
              <a:ext uri="{FF2B5EF4-FFF2-40B4-BE49-F238E27FC236}">
                <a16:creationId xmlns:a16="http://schemas.microsoft.com/office/drawing/2014/main" id="{17B41479-CADE-3696-53EA-AA585F0804F3}"/>
              </a:ext>
            </a:extLst>
          </p:cNvPr>
          <p:cNvSpPr txBox="1"/>
          <p:nvPr/>
        </p:nvSpPr>
        <p:spPr>
          <a:xfrm>
            <a:off x="2158480" y="4397346"/>
            <a:ext cx="1460234" cy="523220"/>
          </a:xfrm>
          <a:prstGeom prst="rect">
            <a:avLst/>
          </a:prstGeom>
          <a:noFill/>
        </p:spPr>
        <p:txBody>
          <a:bodyPr wrap="square" rtlCol="0">
            <a:spAutoFit/>
          </a:bodyPr>
          <a:lstStyle/>
          <a:p>
            <a:r>
              <a:rPr lang="en-IN" sz="1400" b="1" dirty="0"/>
              <a:t>An immersive Experience</a:t>
            </a:r>
          </a:p>
        </p:txBody>
      </p:sp>
      <p:pic>
        <p:nvPicPr>
          <p:cNvPr id="127" name="Picture 126">
            <a:extLst>
              <a:ext uri="{FF2B5EF4-FFF2-40B4-BE49-F238E27FC236}">
                <a16:creationId xmlns:a16="http://schemas.microsoft.com/office/drawing/2014/main" id="{8D7B4D36-C909-2C99-C0F4-7E07E0BA9B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2798" y="1532856"/>
            <a:ext cx="1695446" cy="16954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759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4D83-65A5-AA74-D2AB-4CB3EAE1ED96}"/>
              </a:ext>
            </a:extLst>
          </p:cNvPr>
          <p:cNvSpPr>
            <a:spLocks noGrp="1"/>
          </p:cNvSpPr>
          <p:nvPr>
            <p:ph type="title"/>
          </p:nvPr>
        </p:nvSpPr>
        <p:spPr>
          <a:xfrm>
            <a:off x="4956016" y="381000"/>
            <a:ext cx="2819400" cy="430887"/>
          </a:xfrm>
        </p:spPr>
        <p:txBody>
          <a:bodyPr/>
          <a:lstStyle/>
          <a:p>
            <a:r>
              <a:rPr lang="en-IN" sz="2800" dirty="0">
                <a:solidFill>
                  <a:schemeClr val="tx2">
                    <a:lumMod val="50000"/>
                  </a:schemeClr>
                </a:solidFill>
                <a:latin typeface="Cambria" panose="02040503050406030204" pitchFamily="18" charset="0"/>
                <a:ea typeface="Cambria" panose="02040503050406030204" pitchFamily="18" charset="0"/>
              </a:rPr>
              <a:t>OVERVIEW</a:t>
            </a:r>
          </a:p>
        </p:txBody>
      </p:sp>
      <p:pic>
        <p:nvPicPr>
          <p:cNvPr id="16" name="Picture 15">
            <a:extLst>
              <a:ext uri="{FF2B5EF4-FFF2-40B4-BE49-F238E27FC236}">
                <a16:creationId xmlns:a16="http://schemas.microsoft.com/office/drawing/2014/main" id="{EA7829CC-ED36-3A59-3C74-B3CD8A9FF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073" y="1704319"/>
            <a:ext cx="2157501" cy="4404323"/>
          </a:xfrm>
          <a:prstGeom prst="rect">
            <a:avLst/>
          </a:prstGeom>
        </p:spPr>
      </p:pic>
      <p:pic>
        <p:nvPicPr>
          <p:cNvPr id="25" name="Picture 24">
            <a:extLst>
              <a:ext uri="{FF2B5EF4-FFF2-40B4-BE49-F238E27FC236}">
                <a16:creationId xmlns:a16="http://schemas.microsoft.com/office/drawing/2014/main" id="{2186197A-69E4-177C-66BD-3468E1FCD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15432"/>
            <a:ext cx="2224090" cy="4404324"/>
          </a:xfrm>
          <a:prstGeom prst="rect">
            <a:avLst/>
          </a:prstGeom>
        </p:spPr>
      </p:pic>
      <p:pic>
        <p:nvPicPr>
          <p:cNvPr id="28" name="Picture 27">
            <a:extLst>
              <a:ext uri="{FF2B5EF4-FFF2-40B4-BE49-F238E27FC236}">
                <a16:creationId xmlns:a16="http://schemas.microsoft.com/office/drawing/2014/main" id="{FCA2A06C-4CF5-4346-0708-B5E208A2DD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1719559"/>
            <a:ext cx="2224089" cy="4404323"/>
          </a:xfrm>
          <a:prstGeom prst="rect">
            <a:avLst/>
          </a:prstGeom>
        </p:spPr>
      </p:pic>
      <p:pic>
        <p:nvPicPr>
          <p:cNvPr id="31" name="Picture 30">
            <a:extLst>
              <a:ext uri="{FF2B5EF4-FFF2-40B4-BE49-F238E27FC236}">
                <a16:creationId xmlns:a16="http://schemas.microsoft.com/office/drawing/2014/main" id="{4B1F605B-0D8D-4A9A-4E88-977877F579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9145" y="2819400"/>
            <a:ext cx="1695446" cy="16954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64AD9E00-D66F-F78A-C7CE-51A407923F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7111" y="1615432"/>
            <a:ext cx="2224088" cy="4404322"/>
          </a:xfrm>
          <a:prstGeom prst="rect">
            <a:avLst/>
          </a:prstGeom>
        </p:spPr>
      </p:pic>
    </p:spTree>
    <p:extLst>
      <p:ext uri="{BB962C8B-B14F-4D97-AF65-F5344CB8AC3E}">
        <p14:creationId xmlns:p14="http://schemas.microsoft.com/office/powerpoint/2010/main" val="29990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EFA3-E795-FAFB-9D7B-09466C61B911}"/>
              </a:ext>
            </a:extLst>
          </p:cNvPr>
          <p:cNvSpPr>
            <a:spLocks noGrp="1"/>
          </p:cNvSpPr>
          <p:nvPr>
            <p:ph type="ctrTitle"/>
          </p:nvPr>
        </p:nvSpPr>
        <p:spPr>
          <a:xfrm>
            <a:off x="4419600" y="304800"/>
            <a:ext cx="7010400" cy="430887"/>
          </a:xfrm>
        </p:spPr>
        <p:txBody>
          <a:bodyPr/>
          <a:lstStyle/>
          <a:p>
            <a:r>
              <a:rPr lang="en-IN" sz="2800" dirty="0">
                <a:solidFill>
                  <a:schemeClr val="tx2">
                    <a:lumMod val="50000"/>
                  </a:schemeClr>
                </a:solidFill>
                <a:latin typeface="Cambria" panose="02040503050406030204" pitchFamily="18" charset="0"/>
                <a:ea typeface="Cambria" panose="02040503050406030204" pitchFamily="18" charset="0"/>
              </a:rPr>
              <a:t>Why use MonoMeta?</a:t>
            </a:r>
          </a:p>
        </p:txBody>
      </p:sp>
      <p:sp>
        <p:nvSpPr>
          <p:cNvPr id="3" name="Subtitle 2">
            <a:extLst>
              <a:ext uri="{FF2B5EF4-FFF2-40B4-BE49-F238E27FC236}">
                <a16:creationId xmlns:a16="http://schemas.microsoft.com/office/drawing/2014/main" id="{8A0F4346-6E5F-1265-7050-3F49129E9DEB}"/>
              </a:ext>
            </a:extLst>
          </p:cNvPr>
          <p:cNvSpPr>
            <a:spLocks noGrp="1"/>
          </p:cNvSpPr>
          <p:nvPr>
            <p:ph type="subTitle" idx="4"/>
          </p:nvPr>
        </p:nvSpPr>
        <p:spPr>
          <a:xfrm>
            <a:off x="457200" y="1066800"/>
            <a:ext cx="9144000" cy="6647974"/>
          </a:xfrm>
        </p:spPr>
        <p:txBody>
          <a:bodyPr/>
          <a:lstStyle/>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Scan any area of a Monument and get information.</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Immersive 3-D User Experience.</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Attractive UI Layouts.</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Text and Audio Features.</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Facts are displayed in multiple languages.</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Easy to access.</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Historical facts at one click.</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Promoting Tourism in and across India.</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An awareness for upcoming generations.</a:t>
            </a:r>
          </a:p>
          <a:p>
            <a:pPr marL="285750" indent="-285750" algn="just">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Revealing the mystery of history.</a:t>
            </a:r>
          </a:p>
          <a:p>
            <a:endParaRPr lang="en-IN"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dirty="0">
              <a:solidFill>
                <a:schemeClr val="tx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E28CF00-BC7F-D279-9198-0CF823EC1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066800"/>
            <a:ext cx="4762500" cy="4762500"/>
          </a:xfrm>
          <a:prstGeom prst="rect">
            <a:avLst/>
          </a:prstGeom>
        </p:spPr>
      </p:pic>
    </p:spTree>
    <p:extLst>
      <p:ext uri="{BB962C8B-B14F-4D97-AF65-F5344CB8AC3E}">
        <p14:creationId xmlns:p14="http://schemas.microsoft.com/office/powerpoint/2010/main" val="293698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0">
            <a:extLst>
              <a:ext uri="{FF2B5EF4-FFF2-40B4-BE49-F238E27FC236}">
                <a16:creationId xmlns:a16="http://schemas.microsoft.com/office/drawing/2014/main" id="{90917FF3-0F78-B842-8447-5A94AD7C737B}"/>
              </a:ext>
            </a:extLst>
          </p:cNvPr>
          <p:cNvSpPr>
            <a:spLocks noChangeAspect="1" noChangeArrowheads="1"/>
          </p:cNvSpPr>
          <p:nvPr/>
        </p:nvSpPr>
        <p:spPr bwMode="auto">
          <a:xfrm>
            <a:off x="5943600" y="3276600"/>
            <a:ext cx="1371600"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37D29B28-241F-6EEC-418D-C856E3F8B7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4A322F73-B62D-7C95-FD91-D3261617EA27}"/>
              </a:ext>
            </a:extLst>
          </p:cNvPr>
          <p:cNvPicPr>
            <a:picLocks noChangeAspect="1"/>
          </p:cNvPicPr>
          <p:nvPr/>
        </p:nvPicPr>
        <p:blipFill>
          <a:blip r:embed="rId2"/>
          <a:stretch>
            <a:fillRect/>
          </a:stretch>
        </p:blipFill>
        <p:spPr>
          <a:xfrm>
            <a:off x="304800" y="178752"/>
            <a:ext cx="6156228" cy="3097848"/>
          </a:xfrm>
          <a:prstGeom prst="rect">
            <a:avLst/>
          </a:prstGeom>
        </p:spPr>
      </p:pic>
      <p:pic>
        <p:nvPicPr>
          <p:cNvPr id="9" name="Picture 8">
            <a:extLst>
              <a:ext uri="{FF2B5EF4-FFF2-40B4-BE49-F238E27FC236}">
                <a16:creationId xmlns:a16="http://schemas.microsoft.com/office/drawing/2014/main" id="{C59AC5ED-BF89-32DA-F033-C880A806C558}"/>
              </a:ext>
            </a:extLst>
          </p:cNvPr>
          <p:cNvPicPr>
            <a:picLocks noChangeAspect="1"/>
          </p:cNvPicPr>
          <p:nvPr/>
        </p:nvPicPr>
        <p:blipFill>
          <a:blip r:embed="rId3"/>
          <a:stretch>
            <a:fillRect/>
          </a:stretch>
        </p:blipFill>
        <p:spPr>
          <a:xfrm>
            <a:off x="304800" y="3616960"/>
            <a:ext cx="6156228" cy="3062288"/>
          </a:xfrm>
          <a:prstGeom prst="rect">
            <a:avLst/>
          </a:prstGeom>
        </p:spPr>
      </p:pic>
      <p:sp>
        <p:nvSpPr>
          <p:cNvPr id="10" name="TextBox 9">
            <a:extLst>
              <a:ext uri="{FF2B5EF4-FFF2-40B4-BE49-F238E27FC236}">
                <a16:creationId xmlns:a16="http://schemas.microsoft.com/office/drawing/2014/main" id="{33FC4D11-C030-E3AF-F0F1-C3B5EC308D14}"/>
              </a:ext>
            </a:extLst>
          </p:cNvPr>
          <p:cNvSpPr txBox="1"/>
          <p:nvPr/>
        </p:nvSpPr>
        <p:spPr>
          <a:xfrm>
            <a:off x="7115735" y="990600"/>
            <a:ext cx="2057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market size value in 2022 is USD 38.56 billion</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revenue forecast for 2030 is  USD 597.54 billion</a:t>
            </a:r>
            <a:endParaRPr lang="en-IN"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6F05960-4903-3ED8-539B-69E58E2D84E0}"/>
              </a:ext>
            </a:extLst>
          </p:cNvPr>
          <p:cNvSpPr txBox="1"/>
          <p:nvPr/>
        </p:nvSpPr>
        <p:spPr>
          <a:xfrm>
            <a:off x="7120217" y="381000"/>
            <a:ext cx="2667000" cy="523220"/>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AR TRENDS :</a:t>
            </a:r>
          </a:p>
        </p:txBody>
      </p:sp>
    </p:spTree>
    <p:extLst>
      <p:ext uri="{BB962C8B-B14F-4D97-AF65-F5344CB8AC3E}">
        <p14:creationId xmlns:p14="http://schemas.microsoft.com/office/powerpoint/2010/main" val="245796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4B4408-E167-C065-33B9-AE9AF583A41D}"/>
              </a:ext>
            </a:extLst>
          </p:cNvPr>
          <p:cNvPicPr>
            <a:picLocks noChangeAspect="1"/>
          </p:cNvPicPr>
          <p:nvPr/>
        </p:nvPicPr>
        <p:blipFill>
          <a:blip r:embed="rId2"/>
          <a:stretch>
            <a:fillRect/>
          </a:stretch>
        </p:blipFill>
        <p:spPr>
          <a:xfrm>
            <a:off x="2971800" y="838200"/>
            <a:ext cx="5334000" cy="2999205"/>
          </a:xfrm>
          <a:prstGeom prst="rect">
            <a:avLst/>
          </a:prstGeom>
        </p:spPr>
      </p:pic>
      <p:sp>
        <p:nvSpPr>
          <p:cNvPr id="7" name="TextBox 6">
            <a:extLst>
              <a:ext uri="{FF2B5EF4-FFF2-40B4-BE49-F238E27FC236}">
                <a16:creationId xmlns:a16="http://schemas.microsoft.com/office/drawing/2014/main" id="{289195EF-4D98-8802-2CE6-748F77265117}"/>
              </a:ext>
            </a:extLst>
          </p:cNvPr>
          <p:cNvSpPr txBox="1"/>
          <p:nvPr/>
        </p:nvSpPr>
        <p:spPr>
          <a:xfrm>
            <a:off x="4419600" y="182993"/>
            <a:ext cx="35814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Business Model</a:t>
            </a:r>
          </a:p>
        </p:txBody>
      </p:sp>
      <p:sp>
        <p:nvSpPr>
          <p:cNvPr id="9" name="TextBox 8">
            <a:extLst>
              <a:ext uri="{FF2B5EF4-FFF2-40B4-BE49-F238E27FC236}">
                <a16:creationId xmlns:a16="http://schemas.microsoft.com/office/drawing/2014/main" id="{D92888BB-0A4B-DCF4-2C9C-64E06BEED658}"/>
              </a:ext>
            </a:extLst>
          </p:cNvPr>
          <p:cNvSpPr txBox="1"/>
          <p:nvPr/>
        </p:nvSpPr>
        <p:spPr>
          <a:xfrm>
            <a:off x="381000" y="3828074"/>
            <a:ext cx="8686800" cy="2585323"/>
          </a:xfrm>
          <a:prstGeom prst="rect">
            <a:avLst/>
          </a:prstGeom>
          <a:noFill/>
        </p:spPr>
        <p:txBody>
          <a:bodyPr wrap="square">
            <a:spAutoFit/>
          </a:bodyPr>
          <a:lstStyle/>
          <a:p>
            <a:r>
              <a:rPr lang="en-IN" b="1" dirty="0"/>
              <a:t>Market Overview:</a:t>
            </a:r>
          </a:p>
          <a:p>
            <a:r>
              <a:rPr lang="en-IN" dirty="0"/>
              <a:t>Augmented reality (AR) is a real-world interactive experience in which objects in the real world are enhanced by computer-generated image features, sometimes across multiple modalities such as auditory, visual, somatosensory, haptic, and olfactory. AR is defined as a system in that The sensory information overlaid can be constructive (i.e., beneficial to the natural environment) or destructive (i.e., masking of the natural environment). This experience is so intertwined with the physical world that it is interpreted as an immersive part of the real world. In this way, augmented reality changes one's continual perception of a real-world situation.</a:t>
            </a:r>
          </a:p>
        </p:txBody>
      </p:sp>
    </p:spTree>
    <p:extLst>
      <p:ext uri="{BB962C8B-B14F-4D97-AF65-F5344CB8AC3E}">
        <p14:creationId xmlns:p14="http://schemas.microsoft.com/office/powerpoint/2010/main" val="173103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49521-B073-FA1A-5C13-C5E5BF421E1C}"/>
              </a:ext>
            </a:extLst>
          </p:cNvPr>
          <p:cNvSpPr txBox="1"/>
          <p:nvPr/>
        </p:nvSpPr>
        <p:spPr>
          <a:xfrm>
            <a:off x="76200" y="304800"/>
            <a:ext cx="9829800" cy="2585323"/>
          </a:xfrm>
          <a:prstGeom prst="rect">
            <a:avLst/>
          </a:prstGeom>
          <a:noFill/>
        </p:spPr>
        <p:txBody>
          <a:bodyPr wrap="square">
            <a:spAutoFit/>
          </a:bodyPr>
          <a:lstStyle/>
          <a:p>
            <a:r>
              <a:rPr lang="en-IN" b="1" dirty="0">
                <a:latin typeface="Cambria" panose="02040503050406030204" pitchFamily="18" charset="0"/>
                <a:ea typeface="Cambria" panose="02040503050406030204" pitchFamily="18" charset="0"/>
              </a:rPr>
              <a:t>Advertising sales  : </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t>For app and content developers (not selling hardware, goods, or services), advertising sales could be the most valuable business model at around $1 of every $10 generated by AR.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AR entrepreneurs don’t need to reinvent the virtual wheel. They get to augment it.</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AR advertising is more immersive than any rich media (when done right), and ad spending should follow the eyeballs.</a:t>
            </a:r>
            <a:endParaRPr lang="en-IN" dirty="0"/>
          </a:p>
        </p:txBody>
      </p:sp>
      <p:sp>
        <p:nvSpPr>
          <p:cNvPr id="5" name="TextBox 4">
            <a:extLst>
              <a:ext uri="{FF2B5EF4-FFF2-40B4-BE49-F238E27FC236}">
                <a16:creationId xmlns:a16="http://schemas.microsoft.com/office/drawing/2014/main" id="{7A724CDD-3BDB-AC5D-3813-462F5EADE71C}"/>
              </a:ext>
            </a:extLst>
          </p:cNvPr>
          <p:cNvSpPr txBox="1"/>
          <p:nvPr/>
        </p:nvSpPr>
        <p:spPr>
          <a:xfrm>
            <a:off x="152400" y="3276600"/>
            <a:ext cx="9222532" cy="2862322"/>
          </a:xfrm>
          <a:prstGeom prst="rect">
            <a:avLst/>
          </a:prstGeom>
          <a:noFill/>
        </p:spPr>
        <p:txBody>
          <a:bodyPr wrap="square">
            <a:spAutoFit/>
          </a:bodyPr>
          <a:lstStyle/>
          <a:p>
            <a:r>
              <a:rPr lang="en-IN" b="1" dirty="0">
                <a:solidFill>
                  <a:schemeClr val="tx2">
                    <a:lumMod val="50000"/>
                  </a:schemeClr>
                </a:solidFill>
                <a:latin typeface="Cambria" panose="02040503050406030204" pitchFamily="18" charset="0"/>
                <a:ea typeface="Cambria" panose="02040503050406030204" pitchFamily="18" charset="0"/>
              </a:rPr>
              <a:t>Freemium :</a:t>
            </a:r>
          </a:p>
          <a:p>
            <a:pPr marL="285750" indent="-285750">
              <a:buFont typeface="Arial" panose="020B0604020202020204" pitchFamily="34" charset="0"/>
              <a:buChar char="•"/>
            </a:pPr>
            <a:endParaRPr lang="en-IN"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t>The whole world has already noticed how fruitful this business model can be for mobile-based applications.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AR users have to get familiar with the freemium model and find a profitable way to engross with monuments across a platform.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AR content is something that users will gladly use, especially if applications provide immersive, ad-free content</a:t>
            </a:r>
          </a:p>
        </p:txBody>
      </p:sp>
    </p:spTree>
    <p:extLst>
      <p:ext uri="{BB962C8B-B14F-4D97-AF65-F5344CB8AC3E}">
        <p14:creationId xmlns:p14="http://schemas.microsoft.com/office/powerpoint/2010/main" val="42920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1813</TotalTime>
  <Words>902</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MT</vt:lpstr>
      <vt:lpstr>Calibri</vt:lpstr>
      <vt:lpstr>Calibri Light</vt:lpstr>
      <vt:lpstr>Cambria</vt:lpstr>
      <vt:lpstr>montserratregular</vt:lpstr>
      <vt:lpstr>Trebuchet MS</vt:lpstr>
      <vt:lpstr>Office Theme</vt:lpstr>
      <vt:lpstr>SMART</vt:lpstr>
      <vt:lpstr>Solution</vt:lpstr>
      <vt:lpstr>PowerPoint Presentation</vt:lpstr>
      <vt:lpstr>FLOWCHART</vt:lpstr>
      <vt:lpstr>OVERVIEW</vt:lpstr>
      <vt:lpstr>Why use MonoMeta?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jain</dc:creator>
  <cp:lastModifiedBy>Rounak Bedi</cp:lastModifiedBy>
  <cp:revision>25</cp:revision>
  <dcterms:created xsi:type="dcterms:W3CDTF">2022-08-20T07:59:53Z</dcterms:created>
  <dcterms:modified xsi:type="dcterms:W3CDTF">2022-08-26T11:34:38Z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2019-01-16T00:00:00Z</vt:filetime>
  </property>
  <property fmtid="{D5CDD505-2E9C-101B-9397-08002B2CF9AE}" pid="3" name="Creator">
    <vt:lpwstr>Microsoft® PowerPoint® 2016</vt:lpwstr>
  </property>
  <property fmtid="{D5CDD505-2E9C-101B-9397-08002B2CF9AE}" pid="4" name="LastSaved">
    <vt:filetime>2022-08-20T00:00:00Z</vt:filetime>
  </property>
</Properties>
</file>