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7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061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75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40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875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3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55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133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3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24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985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24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507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828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153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82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784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16E4-922E-4392-B3AC-F5CDA18CF3CF}" type="datetimeFigureOut">
              <a:rPr lang="th-TH" smtClean="0"/>
              <a:t>15/05/63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018E71-97C9-4091-8C2C-C8B306EC5A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99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3456-5739-4254-858A-F903C0669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235" y="3266181"/>
            <a:ext cx="9061287" cy="1646302"/>
          </a:xfrm>
        </p:spPr>
        <p:txBody>
          <a:bodyPr/>
          <a:lstStyle/>
          <a:p>
            <a:r>
              <a:rPr lang="th-TH" sz="6600" b="1" dirty="0"/>
              <a:t>ระบบเวลาในการออกจากบ้านของแต่ละครอบครัวในช่วงปิดเมือง</a:t>
            </a:r>
          </a:p>
        </p:txBody>
      </p:sp>
    </p:spTree>
    <p:extLst>
      <p:ext uri="{BB962C8B-B14F-4D97-AF65-F5344CB8AC3E}">
        <p14:creationId xmlns:p14="http://schemas.microsoft.com/office/powerpoint/2010/main" val="29204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C8F0-E752-4160-A1A3-10F9BC25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E30A-F1D2-4559-91EE-A53BA6BE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56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ClrTx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LINKED LIST</a:t>
            </a:r>
          </a:p>
          <a:p>
            <a:pPr marL="0" indent="0"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สร้าง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>
                <a:cs typeface="+mj-cs"/>
              </a:rPr>
              <a:t>linked-list</a:t>
            </a:r>
            <a:r>
              <a:rPr lang="th-TH" sz="2000" dirty="0">
                <a:cs typeface="+mj-cs"/>
              </a:rPr>
              <a:t> </a:t>
            </a:r>
            <a:r>
              <a:rPr lang="en-US" sz="2000" dirty="0">
                <a:cs typeface="+mj-cs"/>
              </a:rPr>
              <a:t>town</a:t>
            </a:r>
            <a:r>
              <a:rPr lang="th-TH" sz="2000" dirty="0">
                <a:cs typeface="+mj-cs"/>
              </a:rPr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เพื่อเก็บ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>
                <a:cs typeface="+mj-cs"/>
              </a:rPr>
              <a:t>node family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812F9-4BFD-4446-8E3A-FF25B5DC6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"/>
          <a:stretch/>
        </p:blipFill>
        <p:spPr>
          <a:xfrm>
            <a:off x="3801161" y="3235569"/>
            <a:ext cx="3387107" cy="2821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1A9F6-90C0-4892-BA9D-749A91D41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42"/>
          <a:stretch/>
        </p:blipFill>
        <p:spPr>
          <a:xfrm>
            <a:off x="954121" y="3235569"/>
            <a:ext cx="2643899" cy="3455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7E026-473C-46AA-8684-B47C638CA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880" y="3429000"/>
            <a:ext cx="1762765" cy="426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51C52-DA6E-4E21-B068-68F326E34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989" y="4324786"/>
            <a:ext cx="2740490" cy="1169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30EF3-C160-4997-95EC-0A80E7B49CAF}"/>
              </a:ext>
            </a:extLst>
          </p:cNvPr>
          <p:cNvSpPr txBox="1"/>
          <p:nvPr/>
        </p:nvSpPr>
        <p:spPr>
          <a:xfrm>
            <a:off x="2733926" y="2677931"/>
            <a:ext cx="304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1800" dirty="0">
                <a:cs typeface="+mj-cs"/>
              </a:rPr>
              <a:t>class template</a:t>
            </a:r>
            <a:endParaRPr lang="th-TH" sz="1800" dirty="0"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EE4CE-3955-4118-AC8D-4979911E755E}"/>
              </a:ext>
            </a:extLst>
          </p:cNvPr>
          <p:cNvSpPr txBox="1"/>
          <p:nvPr/>
        </p:nvSpPr>
        <p:spPr>
          <a:xfrm>
            <a:off x="8082582" y="2680548"/>
            <a:ext cx="304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th-TH" sz="1800" dirty="0"/>
              <a:t> </a:t>
            </a:r>
            <a:r>
              <a:rPr lang="en-US" sz="1800" dirty="0"/>
              <a:t>main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54843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393-75F9-48CF-8EFA-A86B5540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162"/>
            <a:ext cx="10515600" cy="567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Sorting Algorithm</a:t>
            </a:r>
            <a:endParaRPr lang="th-TH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76D26-19D0-44AC-9979-7F0ED708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46" y="1809768"/>
            <a:ext cx="7880477" cy="3535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8A90F-5023-48E0-B17D-BE7E552787D9}"/>
              </a:ext>
            </a:extLst>
          </p:cNvPr>
          <p:cNvSpPr txBox="1"/>
          <p:nvPr/>
        </p:nvSpPr>
        <p:spPr>
          <a:xfrm>
            <a:off x="939462" y="1005175"/>
            <a:ext cx="86969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ใช้ในการเก็บลำดับการเข้าร้านค้าของแต่ละครอบครัว โดยจะเรียงเป็นลำดับตามเวลาที่เข้าก่อนอยู่ใน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/>
              <a:t>vector order</a:t>
            </a:r>
          </a:p>
          <a:p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68085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E71356-D553-4B3A-98D8-579FA942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162"/>
            <a:ext cx="10515600" cy="567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Class with constructor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th-TH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07021A-55C1-4960-BA6E-5814BB6DB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42"/>
          <a:stretch/>
        </p:blipFill>
        <p:spPr>
          <a:xfrm>
            <a:off x="1585050" y="2040878"/>
            <a:ext cx="3439533" cy="44952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26901F-D662-4309-AA0D-7401E5172D36}"/>
              </a:ext>
            </a:extLst>
          </p:cNvPr>
          <p:cNvSpPr txBox="1"/>
          <p:nvPr/>
        </p:nvSpPr>
        <p:spPr>
          <a:xfrm>
            <a:off x="948254" y="1537812"/>
            <a:ext cx="1085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		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en-US" sz="2000" dirty="0"/>
              <a:t> class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000" dirty="0"/>
              <a:t> node family</a:t>
            </a:r>
            <a:r>
              <a:rPr lang="th-TH" sz="2000" dirty="0"/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 ชื่อครอบครัว ตารางเวลา และ</a:t>
            </a:r>
            <a:r>
              <a:rPr lang="en-US" sz="2000" dirty="0"/>
              <a:t> address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ของครอบครัวถัดไป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F8C84A-F830-4E64-B20D-1F717DC8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28" y="2266269"/>
            <a:ext cx="5238891" cy="16394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B2F5D3-F387-43A9-A8FE-12484242BD12}"/>
              </a:ext>
            </a:extLst>
          </p:cNvPr>
          <p:cNvSpPr txBox="1"/>
          <p:nvPr/>
        </p:nvSpPr>
        <p:spPr>
          <a:xfrm>
            <a:off x="1585050" y="1168480"/>
            <a:ext cx="304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3.1 Class family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190149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96BC3-8B8E-45F0-968C-2D9D1F94A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"/>
          <a:stretch/>
        </p:blipFill>
        <p:spPr>
          <a:xfrm>
            <a:off x="1600934" y="1743839"/>
            <a:ext cx="4761336" cy="3966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5425A-FA40-47DC-A8D0-D2AC7EBFE853}"/>
              </a:ext>
            </a:extLst>
          </p:cNvPr>
          <p:cNvSpPr txBox="1"/>
          <p:nvPr/>
        </p:nvSpPr>
        <p:spPr>
          <a:xfrm>
            <a:off x="939462" y="635843"/>
            <a:ext cx="304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	3.2 Class town</a:t>
            </a:r>
            <a:endParaRPr lang="th-TH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19153-F569-4DD1-8157-38213CA5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23" y="1991433"/>
            <a:ext cx="2273156" cy="1121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31679-D331-478E-A0B8-66FEE158069B}"/>
              </a:ext>
            </a:extLst>
          </p:cNvPr>
          <p:cNvSpPr txBox="1"/>
          <p:nvPr/>
        </p:nvSpPr>
        <p:spPr>
          <a:xfrm>
            <a:off x="939462" y="1005175"/>
            <a:ext cx="8696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	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เป็น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/>
              <a:t>linked list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ที่เก็บ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/>
              <a:t>node family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8665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E0136F-3794-476D-91AB-AF5830731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"/>
          <a:stretch/>
        </p:blipFill>
        <p:spPr>
          <a:xfrm>
            <a:off x="1730732" y="1594232"/>
            <a:ext cx="3636313" cy="2803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2A320-86CE-4CF4-B1C8-12B26D6A4F26}"/>
              </a:ext>
            </a:extLst>
          </p:cNvPr>
          <p:cNvSpPr txBox="1"/>
          <p:nvPr/>
        </p:nvSpPr>
        <p:spPr>
          <a:xfrm>
            <a:off x="939461" y="635843"/>
            <a:ext cx="885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3.3 Class building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5870A-09D6-4220-B5F5-CCFA2F4F1312}"/>
              </a:ext>
            </a:extLst>
          </p:cNvPr>
          <p:cNvSpPr/>
          <p:nvPr/>
        </p:nvSpPr>
        <p:spPr>
          <a:xfrm>
            <a:off x="939461" y="1005175"/>
            <a:ext cx="7158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/>
              <a:t>		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/>
              <a:t>class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ของร้านค้าต่าง ๆ ภายในเมือง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33E434-A5E2-4756-A72B-53BD5DE2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30" y="1594232"/>
            <a:ext cx="4937540" cy="46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6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C9B0C-6130-4028-B54F-81D532B8B977}"/>
              </a:ext>
            </a:extLst>
          </p:cNvPr>
          <p:cNvSpPr txBox="1"/>
          <p:nvPr/>
        </p:nvSpPr>
        <p:spPr>
          <a:xfrm>
            <a:off x="939461" y="635843"/>
            <a:ext cx="885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3.4 Class</a:t>
            </a:r>
            <a:r>
              <a:rPr lang="th-TH" sz="2000" b="1" dirty="0"/>
              <a:t> </a:t>
            </a:r>
            <a:r>
              <a:rPr lang="en-US" sz="2000" b="1" dirty="0"/>
              <a:t>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459136-6F1B-4504-BD4F-B4EC794CC159}"/>
              </a:ext>
            </a:extLst>
          </p:cNvPr>
          <p:cNvSpPr/>
          <p:nvPr/>
        </p:nvSpPr>
        <p:spPr>
          <a:xfrm>
            <a:off x="939461" y="1005175"/>
            <a:ext cx="7158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/>
              <a:t>	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เป็น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/>
              <a:t>class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ของครอบครัวที่ลงทะเบียนในแต่ละร้านค้า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CBC65-4CA3-4EF3-9820-CCCA90C6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79" y="1532770"/>
            <a:ext cx="7617139" cy="44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6F0D5-91C3-4C1F-BAFF-58CE6D691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162"/>
            <a:ext cx="10515600" cy="567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Polymorphism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th-TH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6D5A1-3019-484C-8146-B7B73D52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77" y="1517485"/>
            <a:ext cx="5114191" cy="479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FD057-B97B-40AD-9801-A7064D817D51}"/>
              </a:ext>
            </a:extLst>
          </p:cNvPr>
          <p:cNvSpPr txBox="1"/>
          <p:nvPr/>
        </p:nvSpPr>
        <p:spPr>
          <a:xfrm>
            <a:off x="939462" y="1005175"/>
            <a:ext cx="86969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4.1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000" dirty="0"/>
              <a:t>overloading constructor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ในการประกาศ </a:t>
            </a:r>
            <a:r>
              <a:rPr lang="en-US" sz="2000" dirty="0"/>
              <a:t>class building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</a:t>
            </a:r>
            <a:r>
              <a:rPr lang="th-TH" sz="2000" dirty="0"/>
              <a:t> </a:t>
            </a:r>
            <a:r>
              <a:rPr lang="en-US" sz="2000" dirty="0"/>
              <a:t>3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</a:t>
            </a:r>
          </a:p>
          <a:p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1464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D2EBB-0458-4A89-BBE5-FAA3B0C47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"/>
          <a:stretch/>
        </p:blipFill>
        <p:spPr>
          <a:xfrm>
            <a:off x="998329" y="928248"/>
            <a:ext cx="5097671" cy="5226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38B89-37B4-4BA7-8009-42123AA8F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029" y="928248"/>
            <a:ext cx="4749967" cy="51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5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4C6640-CE41-4E68-9D91-9C64BE861EC4}"/>
              </a:ext>
            </a:extLst>
          </p:cNvPr>
          <p:cNvSpPr txBox="1"/>
          <p:nvPr/>
        </p:nvSpPr>
        <p:spPr>
          <a:xfrm>
            <a:off x="939462" y="319374"/>
            <a:ext cx="8696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4.2</a:t>
            </a:r>
            <a:r>
              <a:rPr lang="th-TH" sz="2000" dirty="0"/>
              <a:t>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</a:t>
            </a:r>
            <a:r>
              <a:rPr lang="th-TH" sz="2000" dirty="0"/>
              <a:t> </a:t>
            </a:r>
            <a:r>
              <a:rPr lang="en-US" sz="2000" dirty="0"/>
              <a:t>overloading operator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ในการจองเวลาของแต่ละร้านค้าใน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/>
              <a:t>class building</a:t>
            </a:r>
            <a:endParaRPr lang="th-T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26F55-A6B4-4CF2-B10D-428C5521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27" y="1149982"/>
            <a:ext cx="3046034" cy="103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DAA6E8-5CAD-4D9D-8B39-28A96D47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19" y="2915344"/>
            <a:ext cx="3621404" cy="17549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1224E7-AF5B-40B7-B41F-AAAA3B38A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27" y="2445001"/>
            <a:ext cx="2957955" cy="3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0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98097AC-3BD0-48CE-99DF-0B8A04F6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162"/>
            <a:ext cx="10515600" cy="567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5. Exception Handling	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th-T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44BD7-CF65-4853-89E5-69933FAED78F}"/>
              </a:ext>
            </a:extLst>
          </p:cNvPr>
          <p:cNvSpPr txBox="1"/>
          <p:nvPr/>
        </p:nvSpPr>
        <p:spPr>
          <a:xfrm>
            <a:off x="939462" y="1005175"/>
            <a:ext cx="8696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ใช้ในการดัก </a:t>
            </a:r>
            <a:r>
              <a:rPr lang="en-US" sz="2000" dirty="0"/>
              <a:t>input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ที่ไม่ถูกต้องทั้งหมด เช่น เป็นตัวอักษร เป็นจำนวนลบ หรือเวลาปิดมาก่อนเวลาเปิด เป็นต้น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83AFC-D5F2-4825-ADC0-50C36DF6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74" y="1687618"/>
            <a:ext cx="4197311" cy="4368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C306B-C3FA-4814-8CA5-8AF76E086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92" y="1556700"/>
            <a:ext cx="3383573" cy="3886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74732-DBBC-4A45-89B4-B9B0A9F08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254" y="5431188"/>
            <a:ext cx="3711262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0E09-0235-4406-83BA-BD610177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แรงจูงใจ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651A-22F4-47CD-8ECC-B1F48768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จากการแพร่ระบาดของ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covid-19</a:t>
            </a:r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ทำให้ผู้คนต้องอยู่แต่ในบ้าน</a:t>
            </a:r>
          </a:p>
          <a:p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รัฐบาลไม่ต้องการให้มีผู้คนอยู่ในที่สาธารณะเป็นจำนวนมาก</a:t>
            </a:r>
          </a:p>
          <a:p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แต่ละร้านมีการจำกัดคนที่จะอยู่ในร้าน</a:t>
            </a:r>
          </a:p>
          <a:p>
            <a:r>
              <a:rPr lang="th-TH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ต้องการติดตามการเคลื่อนไหวของแต่ละครอบครัวในที่สาธารณะ</a:t>
            </a:r>
          </a:p>
          <a:p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08302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9C0BE3-9A03-4AE5-BEE6-D068842C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16" y="469878"/>
            <a:ext cx="6416542" cy="2959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6AB31F-69FE-4B5E-89E6-C0047AF9E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38"/>
          <a:stretch/>
        </p:blipFill>
        <p:spPr>
          <a:xfrm>
            <a:off x="2763316" y="3649809"/>
            <a:ext cx="6804284" cy="292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221F-10E4-4B76-8371-A468CF12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C8C4-B57F-4B10-AD59-4A79C497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5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ngsana New" panose="02020603050405020304" pitchFamily="18" charset="-34"/>
              </a:rPr>
              <a:t>	1. </a:t>
            </a:r>
            <a:r>
              <a:rPr lang="th-TH" sz="2800" dirty="0">
                <a:latin typeface="Angsana New" panose="02020603050405020304" pitchFamily="18" charset="-34"/>
              </a:rPr>
              <a:t>ไม่สามารถยกเลิกการจองได้</a:t>
            </a:r>
          </a:p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</a:rPr>
              <a:t>	</a:t>
            </a:r>
            <a:r>
              <a:rPr lang="en-US" sz="2800" dirty="0">
                <a:latin typeface="Angsana New" panose="02020603050405020304" pitchFamily="18" charset="-34"/>
              </a:rPr>
              <a:t>2. </a:t>
            </a:r>
            <a:r>
              <a:rPr lang="th-TH" sz="2800" dirty="0">
                <a:latin typeface="Angsana New" panose="02020603050405020304" pitchFamily="18" charset="-34"/>
              </a:rPr>
              <a:t>ตารางเวลาในการจองเป็นช่องละ</a:t>
            </a:r>
            <a:r>
              <a:rPr lang="en-US" sz="2800" dirty="0">
                <a:latin typeface="Angsana New" panose="02020603050405020304" pitchFamily="18" charset="-34"/>
              </a:rPr>
              <a:t> 30 </a:t>
            </a:r>
            <a:r>
              <a:rPr lang="th-TH" sz="2800" dirty="0">
                <a:latin typeface="Angsana New" panose="02020603050405020304" pitchFamily="18" charset="-34"/>
              </a:rPr>
              <a:t>นาที ซึ่งอาจไม่ละเอียดเพียงพอ</a:t>
            </a:r>
          </a:p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</a:rPr>
              <a:t>	</a:t>
            </a:r>
            <a:r>
              <a:rPr lang="en-US" sz="2800" dirty="0">
                <a:latin typeface="Angsana New" panose="02020603050405020304" pitchFamily="18" charset="-34"/>
              </a:rPr>
              <a:t>3. </a:t>
            </a:r>
            <a:r>
              <a:rPr lang="th-TH" sz="2800" dirty="0">
                <a:latin typeface="Angsana New" panose="02020603050405020304" pitchFamily="18" charset="-34"/>
              </a:rPr>
              <a:t>ไม่มีระบบป้องกันหรือยืนยันตัวตน ทำให้การจองไม่มีความปลอดภัย อาจมีคนอื่นมาใช้สิทธิเราได้ หรือ  จองเล่นจนร้านค้าเต็ม</a:t>
            </a:r>
          </a:p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</a:rPr>
              <a:t>	</a:t>
            </a:r>
            <a:r>
              <a:rPr lang="en-US" sz="2800" dirty="0">
                <a:latin typeface="Angsana New" panose="02020603050405020304" pitchFamily="18" charset="-34"/>
              </a:rPr>
              <a:t>4.</a:t>
            </a:r>
            <a:r>
              <a:rPr lang="th-TH" sz="2800" dirty="0">
                <a:latin typeface="Angsana New" panose="02020603050405020304" pitchFamily="18" charset="-34"/>
              </a:rPr>
              <a:t> รับ</a:t>
            </a:r>
            <a:r>
              <a:rPr lang="en-US" sz="2800" dirty="0">
                <a:latin typeface="Angsana New" panose="02020603050405020304" pitchFamily="18" charset="-34"/>
              </a:rPr>
              <a:t> Input</a:t>
            </a:r>
            <a:r>
              <a:rPr lang="th-TH" sz="2800" dirty="0">
                <a:latin typeface="Angsana New" panose="02020603050405020304" pitchFamily="18" charset="-34"/>
              </a:rPr>
              <a:t> ได้มากสุด </a:t>
            </a:r>
            <a:r>
              <a:rPr lang="en-US" sz="2800" dirty="0">
                <a:latin typeface="Angsana New" panose="02020603050405020304" pitchFamily="18" charset="-34"/>
              </a:rPr>
              <a:t>5000 </a:t>
            </a:r>
            <a:r>
              <a:rPr lang="th-TH" sz="2800" dirty="0">
                <a:latin typeface="Angsana New" panose="02020603050405020304" pitchFamily="18" charset="-34"/>
              </a:rPr>
              <a:t>ตัว</a:t>
            </a:r>
          </a:p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</a:rPr>
              <a:t>	</a:t>
            </a:r>
            <a:r>
              <a:rPr lang="en-US" sz="2800" dirty="0">
                <a:latin typeface="Angsana New" panose="02020603050405020304" pitchFamily="18" charset="-34"/>
              </a:rPr>
              <a:t>5. </a:t>
            </a:r>
            <a:r>
              <a:rPr lang="th-TH" sz="2800" dirty="0">
                <a:latin typeface="Angsana New" panose="02020603050405020304" pitchFamily="18" charset="-34"/>
              </a:rPr>
              <a:t>เวลาเคอร์ฟิวไม่สามารถเปลี่ยนแปลงได้</a:t>
            </a:r>
          </a:p>
          <a:p>
            <a:pPr marL="0" indent="0">
              <a:buNone/>
            </a:pPr>
            <a:r>
              <a:rPr lang="en-US" sz="2800" dirty="0">
                <a:latin typeface="Angsana New" panose="02020603050405020304" pitchFamily="18" charset="-34"/>
              </a:rPr>
              <a:t>	6. </a:t>
            </a:r>
            <a:r>
              <a:rPr lang="th-TH" sz="2800" dirty="0">
                <a:latin typeface="Angsana New" panose="02020603050405020304" pitchFamily="18" charset="-34"/>
              </a:rPr>
              <a:t>ไม่ได้จำกัดว่าครอบครัวหนึ่งสามารถจองได้กี่ร้านค้าและร้านค้าละกี่ชั่วโมง</a:t>
            </a:r>
          </a:p>
          <a:p>
            <a:pPr marL="0" indent="0">
              <a:buNone/>
            </a:pPr>
            <a:r>
              <a:rPr lang="th-TH" sz="2800" dirty="0">
                <a:latin typeface="Angsana New" panose="02020603050405020304" pitchFamily="18" charset="-34"/>
              </a:rPr>
              <a:t>	</a:t>
            </a:r>
            <a:r>
              <a:rPr lang="en-US" sz="2800" dirty="0">
                <a:latin typeface="Angsana New" panose="02020603050405020304" pitchFamily="18" charset="-34"/>
              </a:rPr>
              <a:t>7. </a:t>
            </a:r>
            <a:r>
              <a:rPr lang="th-TH" sz="2800" dirty="0">
                <a:latin typeface="Angsana New" panose="02020603050405020304" pitchFamily="18" charset="-34"/>
              </a:rPr>
              <a:t>ไม่มีระบบล้างตารางเวลาทั้งหมด หากต้องการ</a:t>
            </a:r>
            <a:r>
              <a:rPr lang="en-US" sz="2800" dirty="0">
                <a:latin typeface="Angsana New" panose="02020603050405020304" pitchFamily="18" charset="-34"/>
              </a:rPr>
              <a:t> Reset </a:t>
            </a:r>
            <a:r>
              <a:rPr lang="th-TH" sz="2800" dirty="0">
                <a:latin typeface="Angsana New" panose="02020603050405020304" pitchFamily="18" charset="-34"/>
              </a:rPr>
              <a:t>ต้องปิดโปรแกรมแล้วเปิดใหม่</a:t>
            </a:r>
            <a:endParaRPr lang="en-US" sz="2800" dirty="0"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819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21DA46E-122E-4CC1-B1D7-E07AC612469D}"/>
              </a:ext>
            </a:extLst>
          </p:cNvPr>
          <p:cNvSpPr/>
          <p:nvPr/>
        </p:nvSpPr>
        <p:spPr>
          <a:xfrm>
            <a:off x="2383738" y="292514"/>
            <a:ext cx="1282700" cy="423291"/>
          </a:xfrm>
          <a:prstGeom prst="flowChartTermina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+mj-cs"/>
              </a:rPr>
              <a:t>start</a:t>
            </a:r>
            <a:endParaRPr lang="th-TH" sz="1400" dirty="0">
              <a:cs typeface="+mj-cs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03905922-898E-49A5-AE4B-EF9BFEED3FA5}"/>
              </a:ext>
            </a:extLst>
          </p:cNvPr>
          <p:cNvSpPr/>
          <p:nvPr/>
        </p:nvSpPr>
        <p:spPr>
          <a:xfrm>
            <a:off x="2125089" y="1981144"/>
            <a:ext cx="1800000" cy="72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วนครบ</a:t>
            </a:r>
            <a:r>
              <a:rPr lang="en-US" sz="1400" dirty="0">
                <a:cs typeface="+mj-cs"/>
              </a:rPr>
              <a:t>num</a:t>
            </a:r>
            <a:r>
              <a:rPr lang="th-TH" sz="1400" dirty="0">
                <a:cs typeface="+mj-cs"/>
              </a:rPr>
              <a:t>รอบยัง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5C0DFE3-4A04-43FB-9B02-10EFFDC40B19}"/>
              </a:ext>
            </a:extLst>
          </p:cNvPr>
          <p:cNvSpPr/>
          <p:nvPr/>
        </p:nvSpPr>
        <p:spPr>
          <a:xfrm>
            <a:off x="2125089" y="1075166"/>
            <a:ext cx="1800000" cy="72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รับค่าจำนวนเข้าแรก</a:t>
            </a:r>
            <a:r>
              <a:rPr lang="en-US" sz="1400" dirty="0">
                <a:cs typeface="+mj-cs"/>
              </a:rPr>
              <a:t> num</a:t>
            </a:r>
            <a:endParaRPr lang="th-TH" sz="1400" dirty="0">
              <a:cs typeface="+mj-cs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D1010D0-5A92-43E6-8973-85960847810A}"/>
              </a:ext>
            </a:extLst>
          </p:cNvPr>
          <p:cNvSpPr/>
          <p:nvPr/>
        </p:nvSpPr>
        <p:spPr>
          <a:xfrm>
            <a:off x="9549067" y="5613994"/>
            <a:ext cx="1800000" cy="72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รับเวลาเปิด-ปิดร้าน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2DFDDB9-CC69-44DE-9493-ED5D2108BC44}"/>
              </a:ext>
            </a:extLst>
          </p:cNvPr>
          <p:cNvSpPr/>
          <p:nvPr/>
        </p:nvSpPr>
        <p:spPr>
          <a:xfrm>
            <a:off x="2129852" y="4166169"/>
            <a:ext cx="1800000" cy="72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cs typeface="+mj-cs"/>
              </a:rPr>
              <a:t>กำหนดจำนวนคนเข้าร้านสูงสุดหรือไม่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9FECBB2-8FD2-43BE-B2F3-DE33CEBFA684}"/>
              </a:ext>
            </a:extLst>
          </p:cNvPr>
          <p:cNvSpPr/>
          <p:nvPr/>
        </p:nvSpPr>
        <p:spPr>
          <a:xfrm>
            <a:off x="6849067" y="5613994"/>
            <a:ext cx="1800000" cy="72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กำหนดเวลาเปิด-ปิดร้านหรือไม่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208AC860-35C3-4C40-9B0D-C5ADFC6460B0}"/>
              </a:ext>
            </a:extLst>
          </p:cNvPr>
          <p:cNvSpPr/>
          <p:nvPr/>
        </p:nvSpPr>
        <p:spPr>
          <a:xfrm>
            <a:off x="4360602" y="5613994"/>
            <a:ext cx="1800000" cy="72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รับจำนวนคนเข้าร้านสูงสุด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CBE36-1D2F-4D76-AEC4-0D0777BB820B}"/>
              </a:ext>
            </a:extLst>
          </p:cNvPr>
          <p:cNvSpPr/>
          <p:nvPr/>
        </p:nvSpPr>
        <p:spPr>
          <a:xfrm>
            <a:off x="5118511" y="1981144"/>
            <a:ext cx="180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บันทึกร้านลง</a:t>
            </a:r>
            <a:r>
              <a:rPr lang="en-US" sz="1400" dirty="0">
                <a:cs typeface="+mj-cs"/>
              </a:rPr>
              <a:t>class</a:t>
            </a:r>
            <a:endParaRPr lang="th-TH" sz="1400" dirty="0">
              <a:cs typeface="+mj-cs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D8259AB4-FE48-4047-A8FE-2D43E13AC5DD}"/>
              </a:ext>
            </a:extLst>
          </p:cNvPr>
          <p:cNvSpPr/>
          <p:nvPr/>
        </p:nvSpPr>
        <p:spPr>
          <a:xfrm>
            <a:off x="2125089" y="3024571"/>
            <a:ext cx="1800000" cy="72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รับชื่อร้าน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9DF7A6-5A4C-4A0D-B829-543B49B9901C}"/>
              </a:ext>
            </a:extLst>
          </p:cNvPr>
          <p:cNvSpPr/>
          <p:nvPr/>
        </p:nvSpPr>
        <p:spPr>
          <a:xfrm>
            <a:off x="4360602" y="4166167"/>
            <a:ext cx="180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กำหนด                                  จำนวนคนเข้าสูงสุดเป็น 1 คน</a:t>
            </a:r>
          </a:p>
          <a:p>
            <a:pPr algn="ctr"/>
            <a:r>
              <a:rPr lang="th-TH" sz="1400" dirty="0">
                <a:cs typeface="+mj-cs"/>
              </a:rPr>
              <a:t>เวลาเปิด 6.00 เวลาปิด 18.00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8273D-F386-4A36-9351-91E26F965EE2}"/>
              </a:ext>
            </a:extLst>
          </p:cNvPr>
          <p:cNvSpPr/>
          <p:nvPr/>
        </p:nvSpPr>
        <p:spPr>
          <a:xfrm>
            <a:off x="6849067" y="4166167"/>
            <a:ext cx="180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กำหนดเวลาเปิด 6.00                    เวลาปิด 18.00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E71C449-E90C-4A7F-ACC8-D779A6A83979}"/>
              </a:ext>
            </a:extLst>
          </p:cNvPr>
          <p:cNvSpPr/>
          <p:nvPr/>
        </p:nvSpPr>
        <p:spPr>
          <a:xfrm>
            <a:off x="7520467" y="3200400"/>
            <a:ext cx="457200" cy="457200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200F2F-C330-42F8-829F-1978537FAF35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3025088" y="715805"/>
            <a:ext cx="1" cy="359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177C5-DBF8-4853-B065-D9A4CF8A05B7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3025089" y="1795166"/>
            <a:ext cx="0" cy="18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A863E4-4716-4EEB-B7C0-A0CCB9A17E05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>
            <a:off x="3025089" y="2701144"/>
            <a:ext cx="0" cy="3234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AFCF57-FF7B-437A-9A0E-5D667FFF3C37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3025089" y="3744571"/>
            <a:ext cx="4763" cy="42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FA7576-C765-4DA6-8A80-780AFE1671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929852" y="4526167"/>
            <a:ext cx="430750" cy="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3EE425-3D5C-4090-BD4E-F9EE18A8749C}"/>
              </a:ext>
            </a:extLst>
          </p:cNvPr>
          <p:cNvCxnSpPr>
            <a:cxnSpLocks/>
            <a:stCxn id="8" idx="2"/>
            <a:endCxn id="10" idx="2"/>
          </p:cNvCxnSpPr>
          <p:nvPr/>
        </p:nvCxnSpPr>
        <p:spPr>
          <a:xfrm rot="16200000" flipH="1">
            <a:off x="3241315" y="4674706"/>
            <a:ext cx="1087825" cy="151075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053B02-899F-42B9-9DCD-37E58490E6C7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5980602" y="5973994"/>
            <a:ext cx="868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76FADD-2BA5-4005-817A-E851271347F5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7749067" y="4886167"/>
            <a:ext cx="0" cy="7278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0DB1B75-D614-4B29-85A7-B1336B86B8FB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rot="5400000" flipH="1" flipV="1">
            <a:off x="6021951" y="2667652"/>
            <a:ext cx="737167" cy="225986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6D84E4-3ADB-4132-B06B-98CC764300FC}"/>
              </a:ext>
            </a:extLst>
          </p:cNvPr>
          <p:cNvCxnSpPr>
            <a:stCxn id="14" idx="0"/>
            <a:endCxn id="15" idx="4"/>
          </p:cNvCxnSpPr>
          <p:nvPr/>
        </p:nvCxnSpPr>
        <p:spPr>
          <a:xfrm flipV="1">
            <a:off x="7749067" y="3657600"/>
            <a:ext cx="0" cy="508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DD0FD8-09A0-449A-982E-075084F6C0DE}"/>
              </a:ext>
            </a:extLst>
          </p:cNvPr>
          <p:cNvCxnSpPr>
            <a:stCxn id="9" idx="3"/>
            <a:endCxn id="7" idx="2"/>
          </p:cNvCxnSpPr>
          <p:nvPr/>
        </p:nvCxnSpPr>
        <p:spPr>
          <a:xfrm>
            <a:off x="8649067" y="5973994"/>
            <a:ext cx="108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1DC2EE-F849-4A8F-BFAE-89743D1AAD23}"/>
              </a:ext>
            </a:extLst>
          </p:cNvPr>
          <p:cNvCxnSpPr>
            <a:stCxn id="7" idx="1"/>
            <a:endCxn id="15" idx="6"/>
          </p:cNvCxnSpPr>
          <p:nvPr/>
        </p:nvCxnSpPr>
        <p:spPr>
          <a:xfrm rot="16200000" flipV="1">
            <a:off x="8120870" y="3285797"/>
            <a:ext cx="2184994" cy="24714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BC00F77-DD78-4000-B181-062A48D994C8}"/>
              </a:ext>
            </a:extLst>
          </p:cNvPr>
          <p:cNvCxnSpPr>
            <a:stCxn id="15" idx="0"/>
            <a:endCxn id="11" idx="3"/>
          </p:cNvCxnSpPr>
          <p:nvPr/>
        </p:nvCxnSpPr>
        <p:spPr>
          <a:xfrm rot="16200000" flipV="1">
            <a:off x="6904161" y="2355494"/>
            <a:ext cx="859256" cy="8305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F547AC-4B08-4F02-9A03-2D631B9CF933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3925089" y="2341144"/>
            <a:ext cx="11934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E4F2037E-158E-455B-9356-80BB81428D00}"/>
              </a:ext>
            </a:extLst>
          </p:cNvPr>
          <p:cNvSpPr/>
          <p:nvPr/>
        </p:nvSpPr>
        <p:spPr>
          <a:xfrm>
            <a:off x="476250" y="2808496"/>
            <a:ext cx="612648" cy="612648"/>
          </a:xfrm>
          <a:prstGeom prst="flowChartOffpage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3233417-FF1F-4DAF-9120-30DF9FBAF8E2}"/>
              </a:ext>
            </a:extLst>
          </p:cNvPr>
          <p:cNvCxnSpPr>
            <a:stCxn id="5" idx="1"/>
            <a:endCxn id="50" idx="0"/>
          </p:cNvCxnSpPr>
          <p:nvPr/>
        </p:nvCxnSpPr>
        <p:spPr>
          <a:xfrm rot="10800000" flipV="1">
            <a:off x="782575" y="2341144"/>
            <a:ext cx="1342515" cy="46735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0F6AFC8-680F-4BB5-823B-3F4F9389929A}"/>
              </a:ext>
            </a:extLst>
          </p:cNvPr>
          <p:cNvCxnSpPr>
            <a:cxnSpLocks/>
          </p:cNvCxnSpPr>
          <p:nvPr/>
        </p:nvCxnSpPr>
        <p:spPr>
          <a:xfrm>
            <a:off x="9477134" y="1075166"/>
            <a:ext cx="9412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EB4FD7D-0CB4-493E-A792-60D144557B6D}"/>
              </a:ext>
            </a:extLst>
          </p:cNvPr>
          <p:cNvSpPr txBox="1"/>
          <p:nvPr/>
        </p:nvSpPr>
        <p:spPr>
          <a:xfrm>
            <a:off x="8592609" y="83725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th-TH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2F7672-2260-4564-993F-EF392A8C9B2A}"/>
              </a:ext>
            </a:extLst>
          </p:cNvPr>
          <p:cNvCxnSpPr>
            <a:cxnSpLocks/>
          </p:cNvCxnSpPr>
          <p:nvPr/>
        </p:nvCxnSpPr>
        <p:spPr>
          <a:xfrm>
            <a:off x="9477134" y="1710222"/>
            <a:ext cx="941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8BD22C1-E665-43AC-911F-4849F92815FE}"/>
              </a:ext>
            </a:extLst>
          </p:cNvPr>
          <p:cNvSpPr txBox="1"/>
          <p:nvPr/>
        </p:nvSpPr>
        <p:spPr>
          <a:xfrm>
            <a:off x="8592609" y="1448612"/>
            <a:ext cx="65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th-TH" dirty="0"/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4D1D7E22-1406-40B1-9D0E-B4EA164CD4DD}"/>
              </a:ext>
            </a:extLst>
          </p:cNvPr>
          <p:cNvSpPr txBox="1">
            <a:spLocks/>
          </p:cNvSpPr>
          <p:nvPr/>
        </p:nvSpPr>
        <p:spPr>
          <a:xfrm>
            <a:off x="677334" y="-50358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sz="3600" b="1" dirty="0"/>
              <a:t>ลงทะเบียนร้าน</a:t>
            </a:r>
          </a:p>
        </p:txBody>
      </p:sp>
    </p:spTree>
    <p:extLst>
      <p:ext uri="{BB962C8B-B14F-4D97-AF65-F5344CB8AC3E}">
        <p14:creationId xmlns:p14="http://schemas.microsoft.com/office/powerpoint/2010/main" val="213691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A166AA2-397D-48B4-935B-4E6E6D9768E5}"/>
              </a:ext>
            </a:extLst>
          </p:cNvPr>
          <p:cNvSpPr/>
          <p:nvPr/>
        </p:nvSpPr>
        <p:spPr>
          <a:xfrm>
            <a:off x="893345" y="289885"/>
            <a:ext cx="612648" cy="612648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18A849D-4568-40C8-B227-374740EA84A2}"/>
              </a:ext>
            </a:extLst>
          </p:cNvPr>
          <p:cNvSpPr/>
          <p:nvPr/>
        </p:nvSpPr>
        <p:spPr>
          <a:xfrm>
            <a:off x="1008928" y="1077268"/>
            <a:ext cx="381481" cy="38148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731AF52B-0276-4AF2-BD08-96CB8C0A9E1F}"/>
              </a:ext>
            </a:extLst>
          </p:cNvPr>
          <p:cNvSpPr/>
          <p:nvPr/>
        </p:nvSpPr>
        <p:spPr>
          <a:xfrm>
            <a:off x="479669" y="1682471"/>
            <a:ext cx="1440000" cy="54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รับค่า</a:t>
            </a:r>
            <a:r>
              <a:rPr lang="en-US" sz="1200" dirty="0">
                <a:cs typeface="+mj-cs"/>
              </a:rPr>
              <a:t>press</a:t>
            </a:r>
            <a:endParaRPr lang="th-TH" sz="1200" dirty="0">
              <a:cs typeface="+mj-cs"/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96B8830-C661-4982-A196-C4F36F5F9CAE}"/>
              </a:ext>
            </a:extLst>
          </p:cNvPr>
          <p:cNvSpPr/>
          <p:nvPr/>
        </p:nvSpPr>
        <p:spPr>
          <a:xfrm>
            <a:off x="479669" y="2388434"/>
            <a:ext cx="1440000" cy="54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+mj-cs"/>
              </a:rPr>
              <a:t>Press=1</a:t>
            </a:r>
            <a:endParaRPr lang="th-TH" sz="1200" dirty="0">
              <a:cs typeface="+mj-cs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FBBD255-3023-4DB0-A09E-58F87540643B}"/>
              </a:ext>
            </a:extLst>
          </p:cNvPr>
          <p:cNvSpPr/>
          <p:nvPr/>
        </p:nvSpPr>
        <p:spPr>
          <a:xfrm>
            <a:off x="479669" y="3094397"/>
            <a:ext cx="1440000" cy="54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+mj-cs"/>
              </a:rPr>
              <a:t>Press=2</a:t>
            </a:r>
            <a:endParaRPr lang="th-TH" sz="1200" dirty="0">
              <a:cs typeface="+mj-cs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52FAABB-9508-45AB-AB52-8386F593815E}"/>
              </a:ext>
            </a:extLst>
          </p:cNvPr>
          <p:cNvSpPr/>
          <p:nvPr/>
        </p:nvSpPr>
        <p:spPr>
          <a:xfrm>
            <a:off x="479669" y="3809842"/>
            <a:ext cx="1440000" cy="54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+mj-cs"/>
              </a:rPr>
              <a:t>Press=3</a:t>
            </a:r>
            <a:endParaRPr lang="th-TH" sz="1200" dirty="0">
              <a:cs typeface="+mj-cs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5CCE61F1-E9F1-471F-BCC5-4AF44A758934}"/>
              </a:ext>
            </a:extLst>
          </p:cNvPr>
          <p:cNvSpPr/>
          <p:nvPr/>
        </p:nvSpPr>
        <p:spPr>
          <a:xfrm>
            <a:off x="479669" y="4525287"/>
            <a:ext cx="1440000" cy="54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+mj-cs"/>
              </a:rPr>
              <a:t>Press=4</a:t>
            </a:r>
            <a:endParaRPr lang="th-TH" sz="1200" dirty="0">
              <a:cs typeface="+mj-cs"/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210046AC-2AD1-482F-953A-5C1B836A1CCB}"/>
              </a:ext>
            </a:extLst>
          </p:cNvPr>
          <p:cNvSpPr/>
          <p:nvPr/>
        </p:nvSpPr>
        <p:spPr>
          <a:xfrm>
            <a:off x="479669" y="5240732"/>
            <a:ext cx="1440000" cy="54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+mj-cs"/>
              </a:rPr>
              <a:t>Press=5</a:t>
            </a:r>
            <a:endParaRPr lang="th-TH" sz="1200" dirty="0">
              <a:cs typeface="+mj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19BEB2-90F9-4C18-AEC3-B8A3A49FE53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99669" y="902533"/>
            <a:ext cx="0" cy="174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5E4A0D-FCB1-4F00-ADCB-AF9372D64C85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1199669" y="1458749"/>
            <a:ext cx="0" cy="223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45838-651C-4263-9448-4C92968B33C5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1199669" y="2222471"/>
            <a:ext cx="0" cy="1659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C9C2B2-40EE-40F3-8D9E-A89A9B27202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99669" y="2928434"/>
            <a:ext cx="0" cy="1659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21F82A-83CF-4126-85EF-E312AC0A879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99669" y="3634397"/>
            <a:ext cx="0" cy="1754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DF514C-D1EF-41AE-9D52-EB672F21425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199669" y="4349842"/>
            <a:ext cx="0" cy="1754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5EECF5-EE04-4679-805B-465A2DB5E08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199669" y="5065287"/>
            <a:ext cx="0" cy="1754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extLst>
              <a:ext uri="{FF2B5EF4-FFF2-40B4-BE49-F238E27FC236}">
                <a16:creationId xmlns:a16="http://schemas.microsoft.com/office/drawing/2014/main" id="{2691CE63-91B0-4A59-AA73-3F1CDB236740}"/>
              </a:ext>
            </a:extLst>
          </p:cNvPr>
          <p:cNvSpPr/>
          <p:nvPr/>
        </p:nvSpPr>
        <p:spPr>
          <a:xfrm>
            <a:off x="3266795" y="2393249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th-TH" dirty="0"/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62B001E3-5A95-433F-B2A4-1492848FB39D}"/>
              </a:ext>
            </a:extLst>
          </p:cNvPr>
          <p:cNvSpPr/>
          <p:nvPr/>
        </p:nvSpPr>
        <p:spPr>
          <a:xfrm>
            <a:off x="3266795" y="4522352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th-TH" dirty="0"/>
          </a:p>
        </p:txBody>
      </p:sp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E1DEAA7B-6BF8-436D-A9BC-C5D15A90686A}"/>
              </a:ext>
            </a:extLst>
          </p:cNvPr>
          <p:cNvSpPr/>
          <p:nvPr/>
        </p:nvSpPr>
        <p:spPr>
          <a:xfrm>
            <a:off x="3266795" y="3809842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th-TH" dirty="0"/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BF0779AC-6869-4D79-B492-9E68E19E5B46}"/>
              </a:ext>
            </a:extLst>
          </p:cNvPr>
          <p:cNvSpPr/>
          <p:nvPr/>
        </p:nvSpPr>
        <p:spPr>
          <a:xfrm>
            <a:off x="3266795" y="3097332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th-TH" dirty="0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A217C38C-7166-465B-8DEB-0B3596016D59}"/>
              </a:ext>
            </a:extLst>
          </p:cNvPr>
          <p:cNvSpPr/>
          <p:nvPr/>
        </p:nvSpPr>
        <p:spPr>
          <a:xfrm>
            <a:off x="3115919" y="5359856"/>
            <a:ext cx="914400" cy="301752"/>
          </a:xfrm>
          <a:prstGeom prst="flowChartTermina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  <a:endParaRPr lang="th-TH" sz="1200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69D0ABBA-7A20-456C-864A-0D66D6AB50B9}"/>
              </a:ext>
            </a:extLst>
          </p:cNvPr>
          <p:cNvSpPr/>
          <p:nvPr/>
        </p:nvSpPr>
        <p:spPr>
          <a:xfrm>
            <a:off x="5226569" y="2478434"/>
            <a:ext cx="360000" cy="360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68CDABC3-D2EB-403A-AF21-9EFE7BBAF03D}"/>
              </a:ext>
            </a:extLst>
          </p:cNvPr>
          <p:cNvSpPr/>
          <p:nvPr/>
        </p:nvSpPr>
        <p:spPr>
          <a:xfrm>
            <a:off x="5226569" y="3183587"/>
            <a:ext cx="360000" cy="360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40109E9E-4F89-4D7E-A998-37F2FA717793}"/>
              </a:ext>
            </a:extLst>
          </p:cNvPr>
          <p:cNvSpPr/>
          <p:nvPr/>
        </p:nvSpPr>
        <p:spPr>
          <a:xfrm>
            <a:off x="5226569" y="3899842"/>
            <a:ext cx="360000" cy="360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BD972755-6C26-4D2E-B282-235DE39A8219}"/>
              </a:ext>
            </a:extLst>
          </p:cNvPr>
          <p:cNvSpPr/>
          <p:nvPr/>
        </p:nvSpPr>
        <p:spPr>
          <a:xfrm>
            <a:off x="5226569" y="4612352"/>
            <a:ext cx="360000" cy="36000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2B1B89-9175-455A-97CE-A938E32279BF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>
            <a:off x="1919669" y="5510732"/>
            <a:ext cx="1196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A3BAD3-0E6F-49C2-BF25-ED6345825C3E}"/>
              </a:ext>
            </a:extLst>
          </p:cNvPr>
          <p:cNvCxnSpPr>
            <a:stCxn id="10" idx="3"/>
            <a:endCxn id="30" idx="1"/>
          </p:cNvCxnSpPr>
          <p:nvPr/>
        </p:nvCxnSpPr>
        <p:spPr>
          <a:xfrm flipV="1">
            <a:off x="1919669" y="4792352"/>
            <a:ext cx="1347126" cy="29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254648-BAD6-43FD-BEB9-A1F11E8D0FA8}"/>
              </a:ext>
            </a:extLst>
          </p:cNvPr>
          <p:cNvCxnSpPr>
            <a:stCxn id="9" idx="3"/>
            <a:endCxn id="31" idx="1"/>
          </p:cNvCxnSpPr>
          <p:nvPr/>
        </p:nvCxnSpPr>
        <p:spPr>
          <a:xfrm>
            <a:off x="1919669" y="4079842"/>
            <a:ext cx="134712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BB7E23-F3AB-4947-BE4A-FCCE5589CAF4}"/>
              </a:ext>
            </a:extLst>
          </p:cNvPr>
          <p:cNvCxnSpPr>
            <a:stCxn id="8" idx="3"/>
            <a:endCxn id="32" idx="1"/>
          </p:cNvCxnSpPr>
          <p:nvPr/>
        </p:nvCxnSpPr>
        <p:spPr>
          <a:xfrm>
            <a:off x="1919669" y="3364397"/>
            <a:ext cx="1347126" cy="29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D593B2-3487-41C8-9205-355B1D0B8253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1919669" y="2658434"/>
            <a:ext cx="1347126" cy="48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66D1A9-AE98-4530-8B94-4F1922D2A1A2}"/>
              </a:ext>
            </a:extLst>
          </p:cNvPr>
          <p:cNvCxnSpPr>
            <a:stCxn id="29" idx="3"/>
            <a:endCxn id="38" idx="2"/>
          </p:cNvCxnSpPr>
          <p:nvPr/>
        </p:nvCxnSpPr>
        <p:spPr>
          <a:xfrm flipV="1">
            <a:off x="3879443" y="2658434"/>
            <a:ext cx="1347126" cy="48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465B570-3508-4DAA-ADB6-D3C2BB60E99D}"/>
              </a:ext>
            </a:extLst>
          </p:cNvPr>
          <p:cNvCxnSpPr>
            <a:stCxn id="32" idx="3"/>
            <a:endCxn id="39" idx="2"/>
          </p:cNvCxnSpPr>
          <p:nvPr/>
        </p:nvCxnSpPr>
        <p:spPr>
          <a:xfrm flipV="1">
            <a:off x="3879443" y="3363587"/>
            <a:ext cx="1347126" cy="374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68F330-3FAC-42FF-BC41-B2310045047B}"/>
              </a:ext>
            </a:extLst>
          </p:cNvPr>
          <p:cNvCxnSpPr>
            <a:stCxn id="31" idx="3"/>
            <a:endCxn id="40" idx="2"/>
          </p:cNvCxnSpPr>
          <p:nvPr/>
        </p:nvCxnSpPr>
        <p:spPr>
          <a:xfrm>
            <a:off x="3879443" y="4079842"/>
            <a:ext cx="13471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119162-ECA7-4852-A4A5-DBD0D8BB1B07}"/>
              </a:ext>
            </a:extLst>
          </p:cNvPr>
          <p:cNvCxnSpPr>
            <a:cxnSpLocks/>
            <a:stCxn id="30" idx="3"/>
            <a:endCxn id="41" idx="2"/>
          </p:cNvCxnSpPr>
          <p:nvPr/>
        </p:nvCxnSpPr>
        <p:spPr>
          <a:xfrm>
            <a:off x="3879443" y="4792352"/>
            <a:ext cx="13471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A1F2DDA-1C20-45EC-9ABD-E75BC5321971}"/>
              </a:ext>
            </a:extLst>
          </p:cNvPr>
          <p:cNvCxnSpPr>
            <a:stCxn id="11" idx="2"/>
            <a:endCxn id="41" idx="4"/>
          </p:cNvCxnSpPr>
          <p:nvPr/>
        </p:nvCxnSpPr>
        <p:spPr>
          <a:xfrm rot="5400000" flipH="1" flipV="1">
            <a:off x="2898929" y="3273092"/>
            <a:ext cx="808380" cy="4206900"/>
          </a:xfrm>
          <a:prstGeom prst="bentConnector3">
            <a:avLst>
              <a:gd name="adj1" fmla="val -28279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5979EF4-E606-4C8E-BCFA-C67A48C179AB}"/>
              </a:ext>
            </a:extLst>
          </p:cNvPr>
          <p:cNvCxnSpPr>
            <a:stCxn id="38" idx="0"/>
            <a:endCxn id="5" idx="6"/>
          </p:cNvCxnSpPr>
          <p:nvPr/>
        </p:nvCxnSpPr>
        <p:spPr>
          <a:xfrm rot="16200000" flipV="1">
            <a:off x="2793277" y="-134858"/>
            <a:ext cx="1210425" cy="40161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464519-847B-4BD4-BC8B-A401CEC54749}"/>
              </a:ext>
            </a:extLst>
          </p:cNvPr>
          <p:cNvCxnSpPr>
            <a:stCxn id="41" idx="0"/>
            <a:endCxn id="40" idx="4"/>
          </p:cNvCxnSpPr>
          <p:nvPr/>
        </p:nvCxnSpPr>
        <p:spPr>
          <a:xfrm flipV="1">
            <a:off x="5406569" y="4259842"/>
            <a:ext cx="0" cy="35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D67F89-71D6-4373-96BD-D9292AD04E4D}"/>
              </a:ext>
            </a:extLst>
          </p:cNvPr>
          <p:cNvCxnSpPr>
            <a:stCxn id="40" idx="0"/>
            <a:endCxn id="39" idx="4"/>
          </p:cNvCxnSpPr>
          <p:nvPr/>
        </p:nvCxnSpPr>
        <p:spPr>
          <a:xfrm flipV="1">
            <a:off x="5406569" y="3543587"/>
            <a:ext cx="0" cy="356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63F3CD-D764-49D8-997E-1CD4027C6692}"/>
              </a:ext>
            </a:extLst>
          </p:cNvPr>
          <p:cNvCxnSpPr>
            <a:stCxn id="39" idx="0"/>
            <a:endCxn id="38" idx="4"/>
          </p:cNvCxnSpPr>
          <p:nvPr/>
        </p:nvCxnSpPr>
        <p:spPr>
          <a:xfrm flipV="1">
            <a:off x="5406569" y="2838434"/>
            <a:ext cx="0" cy="345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31AD850-094D-4745-87CE-71A88C02722C}"/>
              </a:ext>
            </a:extLst>
          </p:cNvPr>
          <p:cNvCxnSpPr>
            <a:cxnSpLocks/>
          </p:cNvCxnSpPr>
          <p:nvPr/>
        </p:nvCxnSpPr>
        <p:spPr>
          <a:xfrm>
            <a:off x="9477134" y="2388434"/>
            <a:ext cx="94125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87E3709-AAF1-4D7D-A271-008594BFFEB3}"/>
              </a:ext>
            </a:extLst>
          </p:cNvPr>
          <p:cNvSpPr txBox="1"/>
          <p:nvPr/>
        </p:nvSpPr>
        <p:spPr>
          <a:xfrm>
            <a:off x="6617983" y="2206550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ผิดรูปแบบการออกแบบ</a:t>
            </a:r>
            <a:r>
              <a:rPr lang="en-US" dirty="0">
                <a:cs typeface="+mj-cs"/>
              </a:rPr>
              <a:t> Flow chart</a:t>
            </a:r>
            <a:endParaRPr lang="th-TH" dirty="0">
              <a:cs typeface="+mj-cs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6BB18F0-E055-49F6-9A73-F1F702F1F172}"/>
              </a:ext>
            </a:extLst>
          </p:cNvPr>
          <p:cNvCxnSpPr>
            <a:cxnSpLocks/>
          </p:cNvCxnSpPr>
          <p:nvPr/>
        </p:nvCxnSpPr>
        <p:spPr>
          <a:xfrm>
            <a:off x="9438640" y="1002596"/>
            <a:ext cx="9412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CB6717B-48E5-4C4C-9ED3-2A5DBC474F81}"/>
              </a:ext>
            </a:extLst>
          </p:cNvPr>
          <p:cNvSpPr txBox="1"/>
          <p:nvPr/>
        </p:nvSpPr>
        <p:spPr>
          <a:xfrm>
            <a:off x="8554115" y="76468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th-TH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991629F-978B-4B6A-AD1C-A51610196D62}"/>
              </a:ext>
            </a:extLst>
          </p:cNvPr>
          <p:cNvCxnSpPr>
            <a:cxnSpLocks/>
          </p:cNvCxnSpPr>
          <p:nvPr/>
        </p:nvCxnSpPr>
        <p:spPr>
          <a:xfrm>
            <a:off x="9438640" y="1637652"/>
            <a:ext cx="941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1A59CB-174D-4128-BFB6-66A82A0B21FD}"/>
              </a:ext>
            </a:extLst>
          </p:cNvPr>
          <p:cNvSpPr txBox="1"/>
          <p:nvPr/>
        </p:nvSpPr>
        <p:spPr>
          <a:xfrm>
            <a:off x="8554115" y="1376042"/>
            <a:ext cx="65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442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>
            <a:extLst>
              <a:ext uri="{FF2B5EF4-FFF2-40B4-BE49-F238E27FC236}">
                <a16:creationId xmlns:a16="http://schemas.microsoft.com/office/drawing/2014/main" id="{E9AF95EC-0A24-455A-AAF7-945176B4A226}"/>
              </a:ext>
            </a:extLst>
          </p:cNvPr>
          <p:cNvSpPr txBox="1">
            <a:spLocks/>
          </p:cNvSpPr>
          <p:nvPr/>
        </p:nvSpPr>
        <p:spPr>
          <a:xfrm>
            <a:off x="677334" y="-50358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sz="3600" b="1" dirty="0"/>
              <a:t>ลงทะเบียนร้าน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D1010D0-5A92-43E6-8973-85960847810A}"/>
              </a:ext>
            </a:extLst>
          </p:cNvPr>
          <p:cNvSpPr/>
          <p:nvPr/>
        </p:nvSpPr>
        <p:spPr>
          <a:xfrm>
            <a:off x="4360602" y="4965281"/>
            <a:ext cx="1800000" cy="72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รับเวลาเปิด-ปิดร้าน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2DFDDB9-CC69-44DE-9493-ED5D2108BC44}"/>
              </a:ext>
            </a:extLst>
          </p:cNvPr>
          <p:cNvSpPr/>
          <p:nvPr/>
        </p:nvSpPr>
        <p:spPr>
          <a:xfrm>
            <a:off x="2134261" y="2016035"/>
            <a:ext cx="1800000" cy="72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cs typeface="+mj-cs"/>
              </a:rPr>
              <a:t>กำหนดจำนวนคนเข้าร้านสูงสุดหรือไม่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9FECBB2-8FD2-43BE-B2F3-DE33CEBFA684}"/>
              </a:ext>
            </a:extLst>
          </p:cNvPr>
          <p:cNvSpPr/>
          <p:nvPr/>
        </p:nvSpPr>
        <p:spPr>
          <a:xfrm>
            <a:off x="2134261" y="3885285"/>
            <a:ext cx="1800000" cy="72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กำหนดเวลาเปิด-ปิดร้านหรือไม่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208AC860-35C3-4C40-9B0D-C5ADFC6460B0}"/>
              </a:ext>
            </a:extLst>
          </p:cNvPr>
          <p:cNvSpPr/>
          <p:nvPr/>
        </p:nvSpPr>
        <p:spPr>
          <a:xfrm>
            <a:off x="2134261" y="2950660"/>
            <a:ext cx="1800000" cy="72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รับจำนวนคนเข้าร้านสูงสุด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CBE36-1D2F-4D76-AEC4-0D0777BB820B}"/>
              </a:ext>
            </a:extLst>
          </p:cNvPr>
          <p:cNvSpPr/>
          <p:nvPr/>
        </p:nvSpPr>
        <p:spPr>
          <a:xfrm>
            <a:off x="8618384" y="4965281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บันทึกร้านลง</a:t>
            </a:r>
            <a:r>
              <a:rPr lang="en-US" sz="1400" dirty="0">
                <a:cs typeface="+mj-cs"/>
              </a:rPr>
              <a:t>class</a:t>
            </a:r>
            <a:endParaRPr lang="th-TH" sz="1400" dirty="0">
              <a:cs typeface="+mj-cs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D8259AB4-FE48-4047-A8FE-2D43E13AC5DD}"/>
              </a:ext>
            </a:extLst>
          </p:cNvPr>
          <p:cNvSpPr/>
          <p:nvPr/>
        </p:nvSpPr>
        <p:spPr>
          <a:xfrm>
            <a:off x="2125089" y="1081144"/>
            <a:ext cx="1800000" cy="72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รับชื่อร้าน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9DF7A6-5A4C-4A0D-B829-543B49B9901C}"/>
              </a:ext>
            </a:extLst>
          </p:cNvPr>
          <p:cNvSpPr/>
          <p:nvPr/>
        </p:nvSpPr>
        <p:spPr>
          <a:xfrm>
            <a:off x="4360602" y="2016035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กำหนด                                  จำนวนคนเข้าสูงสุดเป็น 1 คน</a:t>
            </a:r>
          </a:p>
          <a:p>
            <a:pPr algn="ctr"/>
            <a:r>
              <a:rPr lang="th-TH" sz="1400" dirty="0">
                <a:cs typeface="+mj-cs"/>
              </a:rPr>
              <a:t>เวลาเปิด 6.00 เวลาปิด 18.00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8273D-F386-4A36-9351-91E26F965EE2}"/>
              </a:ext>
            </a:extLst>
          </p:cNvPr>
          <p:cNvSpPr/>
          <p:nvPr/>
        </p:nvSpPr>
        <p:spPr>
          <a:xfrm>
            <a:off x="4360602" y="3885285"/>
            <a:ext cx="1800000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cs typeface="+mj-cs"/>
              </a:rPr>
              <a:t>กำหนดเวลาเปิด 6.00                    เวลาปิด 18.00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E71C449-E90C-4A7F-ACC8-D779A6A83979}"/>
              </a:ext>
            </a:extLst>
          </p:cNvPr>
          <p:cNvSpPr/>
          <p:nvPr/>
        </p:nvSpPr>
        <p:spPr>
          <a:xfrm>
            <a:off x="7258344" y="5096681"/>
            <a:ext cx="457200" cy="457200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200F2F-C330-42F8-829F-1978537FAF35}"/>
              </a:ext>
            </a:extLst>
          </p:cNvPr>
          <p:cNvCxnSpPr>
            <a:cxnSpLocks/>
            <a:stCxn id="34" idx="2"/>
            <a:endCxn id="12" idx="1"/>
          </p:cNvCxnSpPr>
          <p:nvPr/>
        </p:nvCxnSpPr>
        <p:spPr>
          <a:xfrm>
            <a:off x="3025089" y="751739"/>
            <a:ext cx="0" cy="32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AFCF57-FF7B-437A-9A0E-5D667FFF3C37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3025089" y="1801144"/>
            <a:ext cx="9172" cy="214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FA7576-C765-4DA6-8A80-780AFE1671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934261" y="2376035"/>
            <a:ext cx="42634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053B02-899F-42B9-9DCD-37E58490E6C7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034261" y="3670660"/>
            <a:ext cx="0" cy="214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F57CFE6A-5B99-4CB0-9C01-A139B751D180}"/>
              </a:ext>
            </a:extLst>
          </p:cNvPr>
          <p:cNvSpPr/>
          <p:nvPr/>
        </p:nvSpPr>
        <p:spPr>
          <a:xfrm>
            <a:off x="2718765" y="139091"/>
            <a:ext cx="612648" cy="612648"/>
          </a:xfrm>
          <a:prstGeom prst="flowChartOffpage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BFF87D-AACC-44EB-9BB9-8CAACDFCD3C8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3034261" y="2736035"/>
            <a:ext cx="0" cy="2146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Off-page Connector 95">
            <a:extLst>
              <a:ext uri="{FF2B5EF4-FFF2-40B4-BE49-F238E27FC236}">
                <a16:creationId xmlns:a16="http://schemas.microsoft.com/office/drawing/2014/main" id="{10DA9674-32FA-4A7D-83DB-AA12F63C7ED5}"/>
              </a:ext>
            </a:extLst>
          </p:cNvPr>
          <p:cNvSpPr/>
          <p:nvPr/>
        </p:nvSpPr>
        <p:spPr>
          <a:xfrm>
            <a:off x="9212060" y="6055788"/>
            <a:ext cx="612648" cy="612648"/>
          </a:xfrm>
          <a:prstGeom prst="flowChartOffpage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1</a:t>
            </a:r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DA53E75D-0166-4DF0-8F12-2AF837A96E68}"/>
              </a:ext>
            </a:extLst>
          </p:cNvPr>
          <p:cNvSpPr/>
          <p:nvPr/>
        </p:nvSpPr>
        <p:spPr>
          <a:xfrm>
            <a:off x="7258344" y="4016685"/>
            <a:ext cx="457200" cy="457200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3624312-836F-4276-B18B-DC6B01CAFCF2}"/>
              </a:ext>
            </a:extLst>
          </p:cNvPr>
          <p:cNvCxnSpPr>
            <a:stCxn id="9" idx="2"/>
            <a:endCxn id="7" idx="2"/>
          </p:cNvCxnSpPr>
          <p:nvPr/>
        </p:nvCxnSpPr>
        <p:spPr>
          <a:xfrm rot="16200000" flipH="1">
            <a:off x="3427433" y="4212112"/>
            <a:ext cx="719996" cy="1506341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D364539-0328-4CB7-8D5A-BF8C51E6B2DD}"/>
              </a:ext>
            </a:extLst>
          </p:cNvPr>
          <p:cNvCxnSpPr>
            <a:cxnSpLocks/>
            <a:stCxn id="13" idx="3"/>
            <a:endCxn id="102" idx="0"/>
          </p:cNvCxnSpPr>
          <p:nvPr/>
        </p:nvCxnSpPr>
        <p:spPr>
          <a:xfrm>
            <a:off x="6160602" y="2376035"/>
            <a:ext cx="1326342" cy="164065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EA11AD-C6D4-41E6-9178-8B27F804ADA9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3934261" y="4245285"/>
            <a:ext cx="42634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9BB0C4-61CB-42DF-85C4-DF92E44C9CD2}"/>
              </a:ext>
            </a:extLst>
          </p:cNvPr>
          <p:cNvCxnSpPr>
            <a:stCxn id="14" idx="3"/>
            <a:endCxn id="102" idx="2"/>
          </p:cNvCxnSpPr>
          <p:nvPr/>
        </p:nvCxnSpPr>
        <p:spPr>
          <a:xfrm>
            <a:off x="6160602" y="4245285"/>
            <a:ext cx="10977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0D9C94D-35D5-46B7-832C-A658FB008949}"/>
              </a:ext>
            </a:extLst>
          </p:cNvPr>
          <p:cNvCxnSpPr>
            <a:stCxn id="7" idx="5"/>
            <a:endCxn id="15" idx="2"/>
          </p:cNvCxnSpPr>
          <p:nvPr/>
        </p:nvCxnSpPr>
        <p:spPr>
          <a:xfrm>
            <a:off x="5980602" y="5325281"/>
            <a:ext cx="12777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C205C05-3DCD-40E1-8B21-951B8B564F48}"/>
              </a:ext>
            </a:extLst>
          </p:cNvPr>
          <p:cNvCxnSpPr>
            <a:stCxn id="102" idx="4"/>
            <a:endCxn id="15" idx="0"/>
          </p:cNvCxnSpPr>
          <p:nvPr/>
        </p:nvCxnSpPr>
        <p:spPr>
          <a:xfrm>
            <a:off x="7486944" y="4473885"/>
            <a:ext cx="0" cy="62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E4F3926-1BD0-4716-B7B1-C78A8DAACF4F}"/>
              </a:ext>
            </a:extLst>
          </p:cNvPr>
          <p:cNvCxnSpPr>
            <a:stCxn id="15" idx="6"/>
            <a:endCxn id="11" idx="1"/>
          </p:cNvCxnSpPr>
          <p:nvPr/>
        </p:nvCxnSpPr>
        <p:spPr>
          <a:xfrm>
            <a:off x="7715544" y="5325281"/>
            <a:ext cx="902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7991EE-9A3A-4D61-BAC1-E4CD11B1C25F}"/>
              </a:ext>
            </a:extLst>
          </p:cNvPr>
          <p:cNvCxnSpPr>
            <a:stCxn id="11" idx="2"/>
            <a:endCxn id="96" idx="0"/>
          </p:cNvCxnSpPr>
          <p:nvPr/>
        </p:nvCxnSpPr>
        <p:spPr>
          <a:xfrm>
            <a:off x="9518384" y="5685281"/>
            <a:ext cx="0" cy="370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CCA20F-9F3F-4074-A42C-B78392EC4270}"/>
              </a:ext>
            </a:extLst>
          </p:cNvPr>
          <p:cNvCxnSpPr>
            <a:cxnSpLocks/>
          </p:cNvCxnSpPr>
          <p:nvPr/>
        </p:nvCxnSpPr>
        <p:spPr>
          <a:xfrm>
            <a:off x="10021735" y="1002596"/>
            <a:ext cx="9412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F48B122-9DA4-4B7A-ACD0-81FD9B475E5A}"/>
              </a:ext>
            </a:extLst>
          </p:cNvPr>
          <p:cNvSpPr txBox="1"/>
          <p:nvPr/>
        </p:nvSpPr>
        <p:spPr>
          <a:xfrm>
            <a:off x="9137210" y="76468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th-TH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21C1A18-4C9A-49D3-802F-A3E8231AFE62}"/>
              </a:ext>
            </a:extLst>
          </p:cNvPr>
          <p:cNvCxnSpPr>
            <a:cxnSpLocks/>
          </p:cNvCxnSpPr>
          <p:nvPr/>
        </p:nvCxnSpPr>
        <p:spPr>
          <a:xfrm>
            <a:off x="10021735" y="1637652"/>
            <a:ext cx="941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FF35B19-60DB-4501-BCDD-626839994E57}"/>
              </a:ext>
            </a:extLst>
          </p:cNvPr>
          <p:cNvSpPr txBox="1"/>
          <p:nvPr/>
        </p:nvSpPr>
        <p:spPr>
          <a:xfrm>
            <a:off x="9137210" y="1376042"/>
            <a:ext cx="65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680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190AFEE-EF43-4D0C-B9B1-6857A7D299AF}"/>
              </a:ext>
            </a:extLst>
          </p:cNvPr>
          <p:cNvSpPr/>
          <p:nvPr/>
        </p:nvSpPr>
        <p:spPr>
          <a:xfrm>
            <a:off x="1475837" y="868171"/>
            <a:ext cx="360000" cy="3600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>
              <a:cs typeface="+mj-cs"/>
            </a:endParaRP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5735A7EB-AD6A-4F8D-97EE-DCDE3322FC4E}"/>
              </a:ext>
            </a:extLst>
          </p:cNvPr>
          <p:cNvSpPr/>
          <p:nvPr/>
        </p:nvSpPr>
        <p:spPr>
          <a:xfrm>
            <a:off x="935837" y="1392686"/>
            <a:ext cx="1440000" cy="540000"/>
          </a:xfrm>
          <a:prstGeom prst="flowChartInputOutpu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รับชื่อครอบครัว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5F53D4E-4C25-40A6-8C4F-ECA7F9352A67}"/>
              </a:ext>
            </a:extLst>
          </p:cNvPr>
          <p:cNvSpPr/>
          <p:nvPr/>
        </p:nvSpPr>
        <p:spPr>
          <a:xfrm>
            <a:off x="1475837" y="2720235"/>
            <a:ext cx="360000" cy="360000"/>
          </a:xfrm>
          <a:prstGeom prst="flowChartConnec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>
              <a:cs typeface="+mj-cs"/>
            </a:endParaRPr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63E90B4F-B4D0-4EFD-B12C-A524DFE63116}"/>
              </a:ext>
            </a:extLst>
          </p:cNvPr>
          <p:cNvSpPr/>
          <p:nvPr/>
        </p:nvSpPr>
        <p:spPr>
          <a:xfrm>
            <a:off x="935837" y="3203679"/>
            <a:ext cx="1440000" cy="540000"/>
          </a:xfrm>
          <a:prstGeom prst="flowChartInputOutpu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รับค่าร้านที่จะเข้า</a:t>
            </a:r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6646BF03-45E4-4275-B80A-3F57DF3F18C7}"/>
              </a:ext>
            </a:extLst>
          </p:cNvPr>
          <p:cNvSpPr/>
          <p:nvPr/>
        </p:nvSpPr>
        <p:spPr>
          <a:xfrm>
            <a:off x="935837" y="4573560"/>
            <a:ext cx="1440000" cy="540000"/>
          </a:xfrm>
          <a:prstGeom prst="flowChartInputOutpu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แสดงตารางเวลาที่ว่าง</a:t>
            </a:r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86092D2C-B035-410C-9B0E-BF59C0B876DA}"/>
              </a:ext>
            </a:extLst>
          </p:cNvPr>
          <p:cNvSpPr/>
          <p:nvPr/>
        </p:nvSpPr>
        <p:spPr>
          <a:xfrm>
            <a:off x="935837" y="5678023"/>
            <a:ext cx="1440000" cy="540000"/>
          </a:xfrm>
          <a:prstGeom prst="flowChartInputOutpu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เลือกเวลาเข้า-ออกร้าน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30B96B11-F201-4D23-ADEF-B9C7F4A3F5EC}"/>
              </a:ext>
            </a:extLst>
          </p:cNvPr>
          <p:cNvSpPr/>
          <p:nvPr/>
        </p:nvSpPr>
        <p:spPr>
          <a:xfrm>
            <a:off x="6225147" y="5678023"/>
            <a:ext cx="1440000" cy="540000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จองเพิ่มอีกไหม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5DC029-C687-4FB6-876C-B78FBEF40CFD}"/>
              </a:ext>
            </a:extLst>
          </p:cNvPr>
          <p:cNvCxnSpPr>
            <a:stCxn id="19" idx="4"/>
            <a:endCxn id="20" idx="1"/>
          </p:cNvCxnSpPr>
          <p:nvPr/>
        </p:nvCxnSpPr>
        <p:spPr>
          <a:xfrm>
            <a:off x="1655837" y="1228171"/>
            <a:ext cx="0" cy="16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05450B-A884-4BFF-82A9-16F2E7A5F746}"/>
              </a:ext>
            </a:extLst>
          </p:cNvPr>
          <p:cNvCxnSpPr>
            <a:cxnSpLocks/>
            <a:stCxn id="78" idx="4"/>
            <a:endCxn id="21" idx="0"/>
          </p:cNvCxnSpPr>
          <p:nvPr/>
        </p:nvCxnSpPr>
        <p:spPr>
          <a:xfrm>
            <a:off x="1655837" y="2600677"/>
            <a:ext cx="0" cy="11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EA7551-9AFE-483E-B8CD-3C0593FB06AE}"/>
              </a:ext>
            </a:extLst>
          </p:cNvPr>
          <p:cNvCxnSpPr>
            <a:stCxn id="21" idx="4"/>
            <a:endCxn id="22" idx="1"/>
          </p:cNvCxnSpPr>
          <p:nvPr/>
        </p:nvCxnSpPr>
        <p:spPr>
          <a:xfrm>
            <a:off x="1655837" y="3080235"/>
            <a:ext cx="0" cy="123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C26BD-F480-4784-AD76-6F72D42DF48C}"/>
              </a:ext>
            </a:extLst>
          </p:cNvPr>
          <p:cNvCxnSpPr>
            <a:cxnSpLocks/>
            <a:stCxn id="22" idx="4"/>
            <a:endCxn id="83" idx="0"/>
          </p:cNvCxnSpPr>
          <p:nvPr/>
        </p:nvCxnSpPr>
        <p:spPr>
          <a:xfrm>
            <a:off x="1655837" y="3743679"/>
            <a:ext cx="0" cy="131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04F6D0-B8FC-425D-AB71-018B995E3635}"/>
              </a:ext>
            </a:extLst>
          </p:cNvPr>
          <p:cNvCxnSpPr>
            <a:stCxn id="23" idx="4"/>
            <a:endCxn id="24" idx="1"/>
          </p:cNvCxnSpPr>
          <p:nvPr/>
        </p:nvCxnSpPr>
        <p:spPr>
          <a:xfrm>
            <a:off x="1655837" y="5113560"/>
            <a:ext cx="0" cy="564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E32C37BB-41A8-40E8-BCFF-BE5E502A8CAD}"/>
              </a:ext>
            </a:extLst>
          </p:cNvPr>
          <p:cNvSpPr/>
          <p:nvPr/>
        </p:nvSpPr>
        <p:spPr>
          <a:xfrm>
            <a:off x="1352683" y="168607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th-TH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E63A46-CDBE-42E1-BAF2-242580F5F04E}"/>
              </a:ext>
            </a:extLst>
          </p:cNvPr>
          <p:cNvCxnSpPr>
            <a:stCxn id="35" idx="2"/>
            <a:endCxn id="19" idx="0"/>
          </p:cNvCxnSpPr>
          <p:nvPr/>
        </p:nvCxnSpPr>
        <p:spPr>
          <a:xfrm flipH="1">
            <a:off x="1655837" y="708607"/>
            <a:ext cx="3170" cy="159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BA6263AC-C731-404F-BAC0-0F9A7B2A119A}"/>
              </a:ext>
            </a:extLst>
          </p:cNvPr>
          <p:cNvSpPr/>
          <p:nvPr/>
        </p:nvSpPr>
        <p:spPr>
          <a:xfrm>
            <a:off x="7873335" y="5678023"/>
            <a:ext cx="1440000" cy="540000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จะเพิ่มอีกครอบครัวหรือไม่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C0A386-6E55-4623-9954-2EB4871B02A2}"/>
              </a:ext>
            </a:extLst>
          </p:cNvPr>
          <p:cNvCxnSpPr>
            <a:stCxn id="25" idx="3"/>
            <a:endCxn id="39" idx="1"/>
          </p:cNvCxnSpPr>
          <p:nvPr/>
        </p:nvCxnSpPr>
        <p:spPr>
          <a:xfrm>
            <a:off x="7665147" y="5948023"/>
            <a:ext cx="20818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C1ACD8C-70EC-40D2-A105-C07BA1204A58}"/>
              </a:ext>
            </a:extLst>
          </p:cNvPr>
          <p:cNvCxnSpPr>
            <a:stCxn id="39" idx="0"/>
            <a:endCxn id="19" idx="6"/>
          </p:cNvCxnSpPr>
          <p:nvPr/>
        </p:nvCxnSpPr>
        <p:spPr>
          <a:xfrm rot="16200000" flipV="1">
            <a:off x="2899660" y="-15652"/>
            <a:ext cx="4629852" cy="675749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Off-page Connector 43">
            <a:extLst>
              <a:ext uri="{FF2B5EF4-FFF2-40B4-BE49-F238E27FC236}">
                <a16:creationId xmlns:a16="http://schemas.microsoft.com/office/drawing/2014/main" id="{1DEDE31F-7C6E-498B-A811-41FA9B2EC8B8}"/>
              </a:ext>
            </a:extLst>
          </p:cNvPr>
          <p:cNvSpPr/>
          <p:nvPr/>
        </p:nvSpPr>
        <p:spPr>
          <a:xfrm>
            <a:off x="10514749" y="5678023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+mj-cs"/>
              </a:rPr>
              <a:t>1</a:t>
            </a:r>
            <a:endParaRPr lang="th-TH" sz="1200" dirty="0">
              <a:cs typeface="+mj-cs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8E2A29-798A-4175-BB3C-DE8C13913742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9313335" y="5948023"/>
            <a:ext cx="12014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49749B9E-EDF9-41BC-A001-9948CC27C6B2}"/>
              </a:ext>
            </a:extLst>
          </p:cNvPr>
          <p:cNvSpPr/>
          <p:nvPr/>
        </p:nvSpPr>
        <p:spPr>
          <a:xfrm>
            <a:off x="935837" y="2060677"/>
            <a:ext cx="1440000" cy="540000"/>
          </a:xfrm>
          <a:prstGeom prst="flowChartInputOutpu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แสดงรายชื่อร้านที่ลงทะเบียน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05738F-064D-482C-BF89-DBC324ADD6EC}"/>
              </a:ext>
            </a:extLst>
          </p:cNvPr>
          <p:cNvCxnSpPr>
            <a:cxnSpLocks/>
            <a:stCxn id="20" idx="4"/>
            <a:endCxn id="78" idx="1"/>
          </p:cNvCxnSpPr>
          <p:nvPr/>
        </p:nvCxnSpPr>
        <p:spPr>
          <a:xfrm>
            <a:off x="1655837" y="1932686"/>
            <a:ext cx="0" cy="127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8C5FDA1B-6BCD-4EF6-A28B-17075E3C2D9A}"/>
              </a:ext>
            </a:extLst>
          </p:cNvPr>
          <p:cNvSpPr/>
          <p:nvPr/>
        </p:nvSpPr>
        <p:spPr>
          <a:xfrm>
            <a:off x="935837" y="3875352"/>
            <a:ext cx="1440000" cy="540000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ร้านนี้ได้ลงทะเบียนหรือไม่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E61F91-8623-4952-97D2-4F94D5D98933}"/>
              </a:ext>
            </a:extLst>
          </p:cNvPr>
          <p:cNvCxnSpPr>
            <a:stCxn id="83" idx="2"/>
            <a:endCxn id="23" idx="1"/>
          </p:cNvCxnSpPr>
          <p:nvPr/>
        </p:nvCxnSpPr>
        <p:spPr>
          <a:xfrm>
            <a:off x="1655837" y="4415352"/>
            <a:ext cx="0" cy="1582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>
            <a:extLst>
              <a:ext uri="{FF2B5EF4-FFF2-40B4-BE49-F238E27FC236}">
                <a16:creationId xmlns:a16="http://schemas.microsoft.com/office/drawing/2014/main" id="{E8F9B50E-DF9D-43EF-BDAD-280D6663E1DC}"/>
              </a:ext>
            </a:extLst>
          </p:cNvPr>
          <p:cNvSpPr/>
          <p:nvPr/>
        </p:nvSpPr>
        <p:spPr>
          <a:xfrm>
            <a:off x="2590507" y="5678023"/>
            <a:ext cx="1440000" cy="540000"/>
          </a:xfrm>
          <a:prstGeom prst="flowChartDecisio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มี</a:t>
            </a:r>
            <a:r>
              <a:rPr lang="en-US" sz="1200" dirty="0">
                <a:cs typeface="+mj-cs"/>
              </a:rPr>
              <a:t>Error</a:t>
            </a:r>
            <a:r>
              <a:rPr lang="th-TH" sz="1200" dirty="0">
                <a:cs typeface="+mj-cs"/>
              </a:rPr>
              <a:t>หริอไม่</a:t>
            </a:r>
            <a:endParaRPr lang="en-US" sz="1200" dirty="0">
              <a:cs typeface="+mj-cs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A3B4AEF-FD57-455F-9DF8-B347CECE1FBA}"/>
              </a:ext>
            </a:extLst>
          </p:cNvPr>
          <p:cNvCxnSpPr>
            <a:stCxn id="24" idx="5"/>
            <a:endCxn id="87" idx="1"/>
          </p:cNvCxnSpPr>
          <p:nvPr/>
        </p:nvCxnSpPr>
        <p:spPr>
          <a:xfrm>
            <a:off x="2231837" y="5948023"/>
            <a:ext cx="358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F55CB4D4-8811-44AC-9BCD-C1ECDE1B4926}"/>
              </a:ext>
            </a:extLst>
          </p:cNvPr>
          <p:cNvSpPr/>
          <p:nvPr/>
        </p:nvSpPr>
        <p:spPr>
          <a:xfrm>
            <a:off x="5822648" y="5768023"/>
            <a:ext cx="360000" cy="3600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>
              <a:cs typeface="+mj-cs"/>
            </a:endParaRPr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28ECE358-0EF7-4CD5-981D-CB8D3515977B}"/>
              </a:ext>
            </a:extLst>
          </p:cNvPr>
          <p:cNvSpPr/>
          <p:nvPr/>
        </p:nvSpPr>
        <p:spPr>
          <a:xfrm>
            <a:off x="3130507" y="3965804"/>
            <a:ext cx="360000" cy="3600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>
              <a:cs typeface="+mj-cs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58F3B67-CC9B-4D69-8BF5-CCF8DAAC526D}"/>
              </a:ext>
            </a:extLst>
          </p:cNvPr>
          <p:cNvCxnSpPr>
            <a:stCxn id="83" idx="3"/>
            <a:endCxn id="153" idx="2"/>
          </p:cNvCxnSpPr>
          <p:nvPr/>
        </p:nvCxnSpPr>
        <p:spPr>
          <a:xfrm>
            <a:off x="2375837" y="4145352"/>
            <a:ext cx="754670" cy="4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88CB704-AB69-46D3-BD41-AE723E454684}"/>
              </a:ext>
            </a:extLst>
          </p:cNvPr>
          <p:cNvCxnSpPr>
            <a:stCxn id="87" idx="0"/>
            <a:endCxn id="153" idx="4"/>
          </p:cNvCxnSpPr>
          <p:nvPr/>
        </p:nvCxnSpPr>
        <p:spPr>
          <a:xfrm flipV="1">
            <a:off x="3310507" y="4325804"/>
            <a:ext cx="0" cy="13522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031DF1B-639F-4E0E-A350-4D3656F9524C}"/>
              </a:ext>
            </a:extLst>
          </p:cNvPr>
          <p:cNvSpPr/>
          <p:nvPr/>
        </p:nvSpPr>
        <p:spPr>
          <a:xfrm>
            <a:off x="4256324" y="5678023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cs typeface="+mj-cs"/>
              </a:rPr>
              <a:t>บันทึกเวลาเข้า-ออกร้าน</a:t>
            </a:r>
          </a:p>
          <a:p>
            <a:pPr algn="ctr"/>
            <a:r>
              <a:rPr lang="th-TH" sz="1100" dirty="0">
                <a:cs typeface="+mj-cs"/>
              </a:rPr>
              <a:t>เพิ่มจำนวนคนที่เข้าร้าน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CA2A9C3-952E-495C-B873-D06B1864EF98}"/>
              </a:ext>
            </a:extLst>
          </p:cNvPr>
          <p:cNvCxnSpPr>
            <a:stCxn id="87" idx="3"/>
            <a:endCxn id="178" idx="1"/>
          </p:cNvCxnSpPr>
          <p:nvPr/>
        </p:nvCxnSpPr>
        <p:spPr>
          <a:xfrm>
            <a:off x="4030507" y="5948023"/>
            <a:ext cx="22581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EB1E5EC-5342-4DBF-8F98-82A2CC2429B5}"/>
              </a:ext>
            </a:extLst>
          </p:cNvPr>
          <p:cNvCxnSpPr>
            <a:cxnSpLocks/>
          </p:cNvCxnSpPr>
          <p:nvPr/>
        </p:nvCxnSpPr>
        <p:spPr>
          <a:xfrm>
            <a:off x="10021735" y="1002596"/>
            <a:ext cx="9412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639D758-E8CD-4C09-A82A-0810E456C476}"/>
              </a:ext>
            </a:extLst>
          </p:cNvPr>
          <p:cNvSpPr txBox="1"/>
          <p:nvPr/>
        </p:nvSpPr>
        <p:spPr>
          <a:xfrm>
            <a:off x="9137210" y="76468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th-TH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F2DA0D6-2032-48C4-9A6B-C0702AB5AEC6}"/>
              </a:ext>
            </a:extLst>
          </p:cNvPr>
          <p:cNvCxnSpPr>
            <a:cxnSpLocks/>
          </p:cNvCxnSpPr>
          <p:nvPr/>
        </p:nvCxnSpPr>
        <p:spPr>
          <a:xfrm>
            <a:off x="10021735" y="1637652"/>
            <a:ext cx="941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761498F-1EE6-48DF-B529-E46231F5F537}"/>
              </a:ext>
            </a:extLst>
          </p:cNvPr>
          <p:cNvSpPr txBox="1"/>
          <p:nvPr/>
        </p:nvSpPr>
        <p:spPr>
          <a:xfrm>
            <a:off x="9137210" y="1376042"/>
            <a:ext cx="65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th-TH" dirty="0"/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1E33334F-1260-4AB1-B85B-794C86D25222}"/>
              </a:ext>
            </a:extLst>
          </p:cNvPr>
          <p:cNvCxnSpPr>
            <a:stCxn id="25" idx="0"/>
            <a:endCxn id="21" idx="6"/>
          </p:cNvCxnSpPr>
          <p:nvPr/>
        </p:nvCxnSpPr>
        <p:spPr>
          <a:xfrm rot="16200000" flipV="1">
            <a:off x="3001598" y="1734474"/>
            <a:ext cx="2777788" cy="510931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851AF020-F28F-4009-9237-9C3066AF146F}"/>
              </a:ext>
            </a:extLst>
          </p:cNvPr>
          <p:cNvCxnSpPr>
            <a:stCxn id="153" idx="6"/>
            <a:endCxn id="151" idx="0"/>
          </p:cNvCxnSpPr>
          <p:nvPr/>
        </p:nvCxnSpPr>
        <p:spPr>
          <a:xfrm>
            <a:off x="3490507" y="4145804"/>
            <a:ext cx="2512141" cy="162221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A4620DA-4F7B-472B-8773-34ED0702EC00}"/>
              </a:ext>
            </a:extLst>
          </p:cNvPr>
          <p:cNvCxnSpPr>
            <a:stCxn id="178" idx="3"/>
            <a:endCxn id="151" idx="2"/>
          </p:cNvCxnSpPr>
          <p:nvPr/>
        </p:nvCxnSpPr>
        <p:spPr>
          <a:xfrm>
            <a:off x="5696324" y="5948023"/>
            <a:ext cx="126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2ACA5B5-48FF-4A7D-9E40-36E2D7AC7558}"/>
              </a:ext>
            </a:extLst>
          </p:cNvPr>
          <p:cNvCxnSpPr>
            <a:stCxn id="151" idx="6"/>
            <a:endCxn id="25" idx="1"/>
          </p:cNvCxnSpPr>
          <p:nvPr/>
        </p:nvCxnSpPr>
        <p:spPr>
          <a:xfrm>
            <a:off x="6182648" y="5948023"/>
            <a:ext cx="424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itle 1">
            <a:extLst>
              <a:ext uri="{FF2B5EF4-FFF2-40B4-BE49-F238E27FC236}">
                <a16:creationId xmlns:a16="http://schemas.microsoft.com/office/drawing/2014/main" id="{99E4F471-F4F0-41BC-AD2D-E5653489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9023"/>
            <a:ext cx="8596668" cy="1320800"/>
          </a:xfrm>
        </p:spPr>
        <p:txBody>
          <a:bodyPr/>
          <a:lstStyle/>
          <a:p>
            <a:pPr algn="ctr"/>
            <a:r>
              <a:rPr lang="th-TH" b="1" dirty="0"/>
              <a:t>จองเวลาเข้า-ออกร้าน</a:t>
            </a:r>
            <a:br>
              <a:rPr lang="th-TH" b="1" dirty="0"/>
            </a:b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75146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2E3-5DE7-443D-8E8F-3DBC3063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7D0F-BEDC-473F-B3D3-5FDC0131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เวลาเข้าร้านมากกว่าเวลาออกร้าน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เวลาที่จองไม่ใช้ .00 กับ .30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เวลาทีจองเต็ม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รับค่าผิด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ครอบครัวนี้ได้จองเวลานี้ไปแล้วก่อนหน้านี้</a:t>
            </a:r>
          </a:p>
          <a:p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6736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E07CA314-65E7-4E23-89F6-DAED811F94DA}"/>
              </a:ext>
            </a:extLst>
          </p:cNvPr>
          <p:cNvSpPr/>
          <p:nvPr/>
        </p:nvSpPr>
        <p:spPr>
          <a:xfrm>
            <a:off x="2052189" y="220129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th-TH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C00C4CCA-94D9-406E-B34D-CCC9114B9BD5}"/>
              </a:ext>
            </a:extLst>
          </p:cNvPr>
          <p:cNvSpPr/>
          <p:nvPr/>
        </p:nvSpPr>
        <p:spPr>
          <a:xfrm>
            <a:off x="1638513" y="2809828"/>
            <a:ext cx="1440000" cy="54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รับชื่อร้าน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6ABE501-18E4-491D-A1EE-E515B501AB34}"/>
              </a:ext>
            </a:extLst>
          </p:cNvPr>
          <p:cNvSpPr/>
          <p:nvPr/>
        </p:nvSpPr>
        <p:spPr>
          <a:xfrm>
            <a:off x="1112115" y="4518537"/>
            <a:ext cx="2492794" cy="971243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แสดงผล </a:t>
            </a:r>
          </a:p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-แต่ละครอบครัวเข้าร้านเวลาไหน</a:t>
            </a:r>
          </a:p>
          <a:p>
            <a:pPr algn="ctr"/>
            <a:r>
              <a:rPr lang="th-TH" sz="1200" dirty="0">
                <a:latin typeface="Angsana New" panose="02020603050405020304" pitchFamily="18" charset="-34"/>
                <a:cs typeface="Angsana New" panose="02020603050405020304" pitchFamily="18" charset="-34"/>
              </a:rPr>
              <a:t>-แต่ละช่วงเวลามีคนเข้าร้านกี่คน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8B81E6E-52A9-40FD-B229-E608BD39ED08}"/>
              </a:ext>
            </a:extLst>
          </p:cNvPr>
          <p:cNvSpPr/>
          <p:nvPr/>
        </p:nvSpPr>
        <p:spPr>
          <a:xfrm>
            <a:off x="5468404" y="4716901"/>
            <a:ext cx="1440000" cy="54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ดูตารางเวลาร้านอีกไหม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0E3AD3A-4C9C-42FE-9E2F-E67FA72DD98D}"/>
              </a:ext>
            </a:extLst>
          </p:cNvPr>
          <p:cNvSpPr/>
          <p:nvPr/>
        </p:nvSpPr>
        <p:spPr>
          <a:xfrm>
            <a:off x="2178513" y="947528"/>
            <a:ext cx="360000" cy="3600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>
              <a:cs typeface="+mj-cs"/>
            </a:endParaRPr>
          </a:p>
        </p:txBody>
      </p: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DD9F7795-6B97-4F21-9199-5E2CE40432DE}"/>
              </a:ext>
            </a:extLst>
          </p:cNvPr>
          <p:cNvSpPr/>
          <p:nvPr/>
        </p:nvSpPr>
        <p:spPr>
          <a:xfrm>
            <a:off x="5882080" y="5469564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th-TH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37CF8-CE0B-4B95-9EB5-3C3C94A775DA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358513" y="760129"/>
            <a:ext cx="0" cy="18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9C5BCD-5F3E-4578-9EB5-E42A2B29CFF8}"/>
              </a:ext>
            </a:extLst>
          </p:cNvPr>
          <p:cNvCxnSpPr>
            <a:cxnSpLocks/>
            <a:stCxn id="10" idx="4"/>
            <a:endCxn id="22" idx="1"/>
          </p:cNvCxnSpPr>
          <p:nvPr/>
        </p:nvCxnSpPr>
        <p:spPr>
          <a:xfrm>
            <a:off x="2358513" y="1307528"/>
            <a:ext cx="0" cy="18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8A7375-F155-47F8-A429-A053BEE4BE92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 flipH="1">
            <a:off x="2358512" y="3349828"/>
            <a:ext cx="1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FB6EDE-4AB7-4532-A476-2B899214F469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 flipV="1">
            <a:off x="3355630" y="4986901"/>
            <a:ext cx="2112774" cy="17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D5167596-8B2E-4083-8E71-CD3621A028F7}"/>
              </a:ext>
            </a:extLst>
          </p:cNvPr>
          <p:cNvSpPr/>
          <p:nvPr/>
        </p:nvSpPr>
        <p:spPr>
          <a:xfrm>
            <a:off x="1638513" y="1494927"/>
            <a:ext cx="1440000" cy="54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แสดงรายชื่อร้านที่ลงทะเบียน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C4A884-DCF5-4B5D-AB00-02A61D95FD90}"/>
              </a:ext>
            </a:extLst>
          </p:cNvPr>
          <p:cNvCxnSpPr>
            <a:cxnSpLocks/>
            <a:stCxn id="22" idx="4"/>
            <a:endCxn id="6" idx="1"/>
          </p:cNvCxnSpPr>
          <p:nvPr/>
        </p:nvCxnSpPr>
        <p:spPr>
          <a:xfrm>
            <a:off x="2358513" y="2034927"/>
            <a:ext cx="0" cy="774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B7658B3A-8B33-4986-8EBD-76867A0AD6E0}"/>
              </a:ext>
            </a:extLst>
          </p:cNvPr>
          <p:cNvSpPr/>
          <p:nvPr/>
        </p:nvSpPr>
        <p:spPr>
          <a:xfrm>
            <a:off x="1638512" y="3529828"/>
            <a:ext cx="1440000" cy="54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cs typeface="+mj-cs"/>
              </a:rPr>
              <a:t>ร้านนี้ได้ลงทะเบียนหรือไม่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01CBF3-F093-4333-A770-7AD5F90AA164}"/>
              </a:ext>
            </a:extLst>
          </p:cNvPr>
          <p:cNvCxnSpPr>
            <a:cxnSpLocks/>
            <a:stCxn id="37" idx="2"/>
            <a:endCxn id="7" idx="1"/>
          </p:cNvCxnSpPr>
          <p:nvPr/>
        </p:nvCxnSpPr>
        <p:spPr>
          <a:xfrm>
            <a:off x="2358512" y="4069828"/>
            <a:ext cx="0" cy="4487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4653C-0318-452C-9509-D5BF2EB4B39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188404" y="5256901"/>
            <a:ext cx="0" cy="212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0EEEC53-50F1-4823-9AD1-5F3AEFB90596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 flipV="1">
            <a:off x="2538513" y="1127528"/>
            <a:ext cx="4369891" cy="3859373"/>
          </a:xfrm>
          <a:prstGeom prst="bentConnector3">
            <a:avLst>
              <a:gd name="adj1" fmla="val -523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1C04FCE-9C8D-4027-BE1C-0B2226246ECF}"/>
              </a:ext>
            </a:extLst>
          </p:cNvPr>
          <p:cNvCxnSpPr>
            <a:stCxn id="37" idx="3"/>
            <a:endCxn id="9" idx="0"/>
          </p:cNvCxnSpPr>
          <p:nvPr/>
        </p:nvCxnSpPr>
        <p:spPr>
          <a:xfrm>
            <a:off x="3078512" y="3799828"/>
            <a:ext cx="3109892" cy="917073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F76B4B-B7E3-4A41-BB06-F1789A41F4A2}"/>
              </a:ext>
            </a:extLst>
          </p:cNvPr>
          <p:cNvCxnSpPr>
            <a:cxnSpLocks/>
          </p:cNvCxnSpPr>
          <p:nvPr/>
        </p:nvCxnSpPr>
        <p:spPr>
          <a:xfrm>
            <a:off x="9477134" y="1075166"/>
            <a:ext cx="9412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DD9157C-64A8-42F8-838B-073953A7EBD6}"/>
              </a:ext>
            </a:extLst>
          </p:cNvPr>
          <p:cNvSpPr txBox="1"/>
          <p:nvPr/>
        </p:nvSpPr>
        <p:spPr>
          <a:xfrm>
            <a:off x="8592609" y="83725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th-TH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4D55382-CB08-4380-85F3-8BB19D93A7B3}"/>
              </a:ext>
            </a:extLst>
          </p:cNvPr>
          <p:cNvCxnSpPr>
            <a:cxnSpLocks/>
          </p:cNvCxnSpPr>
          <p:nvPr/>
        </p:nvCxnSpPr>
        <p:spPr>
          <a:xfrm>
            <a:off x="9477134" y="1710222"/>
            <a:ext cx="941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D53279-A1AD-4FE1-B921-1EB5D189353A}"/>
              </a:ext>
            </a:extLst>
          </p:cNvPr>
          <p:cNvSpPr txBox="1"/>
          <p:nvPr/>
        </p:nvSpPr>
        <p:spPr>
          <a:xfrm>
            <a:off x="8592609" y="1448612"/>
            <a:ext cx="65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th-TH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6251A40-A762-4A4B-8087-ED8D2E6E08CE}"/>
              </a:ext>
            </a:extLst>
          </p:cNvPr>
          <p:cNvCxnSpPr>
            <a:cxnSpLocks/>
          </p:cNvCxnSpPr>
          <p:nvPr/>
        </p:nvCxnSpPr>
        <p:spPr>
          <a:xfrm flipH="1">
            <a:off x="2365668" y="3384343"/>
            <a:ext cx="1" cy="1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itle 1">
            <a:extLst>
              <a:ext uri="{FF2B5EF4-FFF2-40B4-BE49-F238E27FC236}">
                <a16:creationId xmlns:a16="http://schemas.microsoft.com/office/drawing/2014/main" id="{6BEE341A-3C73-4253-9D09-08614DA8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9023"/>
            <a:ext cx="8596668" cy="1320800"/>
          </a:xfrm>
        </p:spPr>
        <p:txBody>
          <a:bodyPr/>
          <a:lstStyle/>
          <a:p>
            <a:pPr algn="ctr"/>
            <a:r>
              <a:rPr lang="th-TH" b="1" dirty="0"/>
              <a:t>แสดงเวลาของร้าน</a:t>
            </a:r>
          </a:p>
        </p:txBody>
      </p:sp>
    </p:spTree>
    <p:extLst>
      <p:ext uri="{BB962C8B-B14F-4D97-AF65-F5344CB8AC3E}">
        <p14:creationId xmlns:p14="http://schemas.microsoft.com/office/powerpoint/2010/main" val="22360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06607FF3-3055-4355-A246-AB6C4F9CD8A2}"/>
              </a:ext>
            </a:extLst>
          </p:cNvPr>
          <p:cNvSpPr/>
          <p:nvPr/>
        </p:nvSpPr>
        <p:spPr>
          <a:xfrm>
            <a:off x="2052189" y="220129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th-TH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C49054F-5976-4775-92F0-DE018D0FB6E6}"/>
              </a:ext>
            </a:extLst>
          </p:cNvPr>
          <p:cNvSpPr/>
          <p:nvPr/>
        </p:nvSpPr>
        <p:spPr>
          <a:xfrm>
            <a:off x="1638513" y="1957885"/>
            <a:ext cx="1440000" cy="540000"/>
          </a:xfrm>
          <a:prstGeom prst="flowChartInputOutput">
            <a:avLst/>
          </a:prstGeom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รับชื่อครอบครัว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E64DCE3-EE89-4E11-9254-ACF247C7EB7C}"/>
              </a:ext>
            </a:extLst>
          </p:cNvPr>
          <p:cNvSpPr/>
          <p:nvPr/>
        </p:nvSpPr>
        <p:spPr>
          <a:xfrm>
            <a:off x="5468404" y="4716901"/>
            <a:ext cx="1440000" cy="54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cs typeface="+mj-cs"/>
              </a:rPr>
              <a:t>ดูตารางเวลาร้านอีกไหม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04F6A7-24C6-4869-83F9-46DD2F471290}"/>
              </a:ext>
            </a:extLst>
          </p:cNvPr>
          <p:cNvSpPr/>
          <p:nvPr/>
        </p:nvSpPr>
        <p:spPr>
          <a:xfrm>
            <a:off x="2178513" y="947528"/>
            <a:ext cx="360000" cy="3600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200">
              <a:cs typeface="+mj-cs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455B1FC3-421E-46C3-B25D-53FB10CDF8D4}"/>
              </a:ext>
            </a:extLst>
          </p:cNvPr>
          <p:cNvSpPr/>
          <p:nvPr/>
        </p:nvSpPr>
        <p:spPr>
          <a:xfrm>
            <a:off x="5882080" y="5469564"/>
            <a:ext cx="612648" cy="540000"/>
          </a:xfrm>
          <a:prstGeom prst="flowChartOffpageConnector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th-T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BD8080-17EE-43CE-BB22-0ADC21ACE710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358513" y="760129"/>
            <a:ext cx="0" cy="18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AB5A9A-C4BF-4F41-89AD-A696AE7D5A0D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flipH="1">
            <a:off x="2358512" y="2497885"/>
            <a:ext cx="1" cy="526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80D8E5-FD30-430A-8C85-E5CC300F8B99}"/>
              </a:ext>
            </a:extLst>
          </p:cNvPr>
          <p:cNvCxnSpPr>
            <a:cxnSpLocks/>
            <a:stCxn id="26" idx="5"/>
            <a:endCxn id="8" idx="1"/>
          </p:cNvCxnSpPr>
          <p:nvPr/>
        </p:nvCxnSpPr>
        <p:spPr>
          <a:xfrm>
            <a:off x="2934512" y="4986901"/>
            <a:ext cx="25338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256899-8798-4DE2-B112-A7DF0FEB1644}"/>
              </a:ext>
            </a:extLst>
          </p:cNvPr>
          <p:cNvCxnSpPr>
            <a:cxnSpLocks/>
            <a:stCxn id="9" idx="4"/>
            <a:endCxn id="7" idx="1"/>
          </p:cNvCxnSpPr>
          <p:nvPr/>
        </p:nvCxnSpPr>
        <p:spPr>
          <a:xfrm>
            <a:off x="2358513" y="1307528"/>
            <a:ext cx="0" cy="650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C9BD65EF-618B-4D72-AEA9-8E4AE670EBB9}"/>
              </a:ext>
            </a:extLst>
          </p:cNvPr>
          <p:cNvSpPr/>
          <p:nvPr/>
        </p:nvSpPr>
        <p:spPr>
          <a:xfrm>
            <a:off x="1638512" y="3024343"/>
            <a:ext cx="1440000" cy="5400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cs typeface="+mj-cs"/>
              </a:rPr>
              <a:t>ร้านนี้ได้ลงทะเบียนหรือไม่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B8CAAC-DDFC-4531-9E6A-7A3B9E0B5AA7}"/>
              </a:ext>
            </a:extLst>
          </p:cNvPr>
          <p:cNvCxnSpPr>
            <a:cxnSpLocks/>
            <a:stCxn id="19" idx="2"/>
            <a:endCxn id="26" idx="1"/>
          </p:cNvCxnSpPr>
          <p:nvPr/>
        </p:nvCxnSpPr>
        <p:spPr>
          <a:xfrm>
            <a:off x="2358512" y="3564343"/>
            <a:ext cx="0" cy="11525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362D69-6AD2-4E33-8551-E97617C2F18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188404" y="5256901"/>
            <a:ext cx="0" cy="212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2B36314-0AEB-4A79-8885-6F974B800AD7}"/>
              </a:ext>
            </a:extLst>
          </p:cNvPr>
          <p:cNvCxnSpPr>
            <a:stCxn id="8" idx="3"/>
            <a:endCxn id="9" idx="6"/>
          </p:cNvCxnSpPr>
          <p:nvPr/>
        </p:nvCxnSpPr>
        <p:spPr>
          <a:xfrm flipH="1" flipV="1">
            <a:off x="2538513" y="1127528"/>
            <a:ext cx="4369891" cy="3859373"/>
          </a:xfrm>
          <a:prstGeom prst="bentConnector3">
            <a:avLst>
              <a:gd name="adj1" fmla="val -523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C7CDF40-18C2-4731-B59A-AFD13817BAE3}"/>
              </a:ext>
            </a:extLst>
          </p:cNvPr>
          <p:cNvCxnSpPr>
            <a:stCxn id="19" idx="3"/>
            <a:endCxn id="8" idx="0"/>
          </p:cNvCxnSpPr>
          <p:nvPr/>
        </p:nvCxnSpPr>
        <p:spPr>
          <a:xfrm>
            <a:off x="3078512" y="3294343"/>
            <a:ext cx="3109892" cy="142255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30D9C6F9-F293-4E44-83B3-6EC7F44E7654}"/>
              </a:ext>
            </a:extLst>
          </p:cNvPr>
          <p:cNvSpPr/>
          <p:nvPr/>
        </p:nvSpPr>
        <p:spPr>
          <a:xfrm>
            <a:off x="1638512" y="4716901"/>
            <a:ext cx="1440000" cy="54000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100" dirty="0">
                <a:cs typeface="+mj-cs"/>
              </a:rPr>
              <a:t>แสดงผล</a:t>
            </a:r>
          </a:p>
          <a:p>
            <a:pPr algn="ctr"/>
            <a:r>
              <a:rPr lang="th-TH" sz="1100" dirty="0">
                <a:cs typeface="+mj-cs"/>
              </a:rPr>
              <a:t>เวลาที่เข้า </a:t>
            </a:r>
            <a:r>
              <a:rPr lang="en-US" sz="1100" dirty="0">
                <a:cs typeface="+mj-cs"/>
              </a:rPr>
              <a:t>–</a:t>
            </a:r>
            <a:r>
              <a:rPr lang="th-TH" sz="1100" dirty="0">
                <a:cs typeface="+mj-cs"/>
              </a:rPr>
              <a:t> ออกร้านของร้านที่จอง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BCA880-333E-4EC0-A100-A03E8231FF8A}"/>
              </a:ext>
            </a:extLst>
          </p:cNvPr>
          <p:cNvCxnSpPr>
            <a:cxnSpLocks/>
          </p:cNvCxnSpPr>
          <p:nvPr/>
        </p:nvCxnSpPr>
        <p:spPr>
          <a:xfrm>
            <a:off x="10021735" y="1002596"/>
            <a:ext cx="94125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67F02E-5995-493F-B547-ED862014B02E}"/>
              </a:ext>
            </a:extLst>
          </p:cNvPr>
          <p:cNvSpPr txBox="1"/>
          <p:nvPr/>
        </p:nvSpPr>
        <p:spPr>
          <a:xfrm>
            <a:off x="9137210" y="76468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th-TH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142351-0B9B-4FE9-A82E-E4737C9F08E3}"/>
              </a:ext>
            </a:extLst>
          </p:cNvPr>
          <p:cNvCxnSpPr>
            <a:cxnSpLocks/>
          </p:cNvCxnSpPr>
          <p:nvPr/>
        </p:nvCxnSpPr>
        <p:spPr>
          <a:xfrm>
            <a:off x="10021735" y="1637652"/>
            <a:ext cx="9412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64C9A-B4F0-4BC1-A14A-943C11708FF2}"/>
              </a:ext>
            </a:extLst>
          </p:cNvPr>
          <p:cNvSpPr txBox="1"/>
          <p:nvPr/>
        </p:nvSpPr>
        <p:spPr>
          <a:xfrm>
            <a:off x="9137210" y="1376042"/>
            <a:ext cx="65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th-TH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206B4F1B-4207-4F19-895F-D9889A2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9023"/>
            <a:ext cx="8596668" cy="1320800"/>
          </a:xfrm>
        </p:spPr>
        <p:txBody>
          <a:bodyPr/>
          <a:lstStyle/>
          <a:p>
            <a:pPr algn="ctr"/>
            <a:r>
              <a:rPr lang="th-TH" b="1" dirty="0"/>
              <a:t>แสดงเวลาและครอบครัว</a:t>
            </a:r>
          </a:p>
        </p:txBody>
      </p:sp>
    </p:spTree>
    <p:extLst>
      <p:ext uri="{BB962C8B-B14F-4D97-AF65-F5344CB8AC3E}">
        <p14:creationId xmlns:p14="http://schemas.microsoft.com/office/powerpoint/2010/main" val="927699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697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Angsana New</vt:lpstr>
      <vt:lpstr>Arial</vt:lpstr>
      <vt:lpstr>TH SarabunPSK</vt:lpstr>
      <vt:lpstr>Trebuchet MS</vt:lpstr>
      <vt:lpstr>Wingdings 3</vt:lpstr>
      <vt:lpstr>Facet</vt:lpstr>
      <vt:lpstr>ระบบเวลาในการออกจากบ้านของแต่ละครอบครัวในช่วงปิดเมือง</vt:lpstr>
      <vt:lpstr>แรงจูงใจ</vt:lpstr>
      <vt:lpstr>PowerPoint Presentation</vt:lpstr>
      <vt:lpstr>PowerPoint Presentation</vt:lpstr>
      <vt:lpstr>PowerPoint Presentation</vt:lpstr>
      <vt:lpstr>จองเวลาเข้า-ออกร้าน </vt:lpstr>
      <vt:lpstr>Error</vt:lpstr>
      <vt:lpstr>แสดงเวลาของร้าน</vt:lpstr>
      <vt:lpstr>แสดงเวลาและครอบครัว</vt:lpstr>
      <vt:lpstr>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Naisu</dc:creator>
  <cp:lastModifiedBy>Naisu</cp:lastModifiedBy>
  <cp:revision>22</cp:revision>
  <dcterms:created xsi:type="dcterms:W3CDTF">2020-05-14T13:30:05Z</dcterms:created>
  <dcterms:modified xsi:type="dcterms:W3CDTF">2020-05-15T07:42:16Z</dcterms:modified>
</cp:coreProperties>
</file>