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B8084-3803-4890-920A-A4A1474DD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76AA5D-F1E2-42CD-928F-B8E11D94C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D22E43-F5E0-4C07-A253-8CD37E6F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639-1C63-41AA-BD47-6EE756761A2D}" type="datetimeFigureOut">
              <a:rPr lang="es-MX" smtClean="0"/>
              <a:t>26/11/2021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96538A-68BE-4059-8F6F-698DB6AB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42E4A-DB6C-44FD-9CB3-934FC501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9CB7-6F13-45AD-8872-2556CCE468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72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0342D-FA9D-4E8E-B407-2E7CCE15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75035E-AFF0-4308-9384-924D5C3B1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8C26B8-5423-4298-BBAF-3B80BFBF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639-1C63-41AA-BD47-6EE756761A2D}" type="datetimeFigureOut">
              <a:rPr lang="es-MX" smtClean="0"/>
              <a:t>26/11/2021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287CD7-84EF-48D4-86C6-83A4FD5A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9E3437-0048-4C99-9AA4-D6AA5095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9CB7-6F13-45AD-8872-2556CCE468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557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E8011A-AD7A-4365-8CA3-0333FBA48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E8DA8A-4244-465E-9E95-9F70C4BCF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C904A4-3812-42DA-84D4-E8F37670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639-1C63-41AA-BD47-6EE756761A2D}" type="datetimeFigureOut">
              <a:rPr lang="es-MX" smtClean="0"/>
              <a:t>26/11/2021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1307F6-FD0D-4D35-B8B2-9FE85C73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A7BF3-F924-4DC1-AA7C-7423EE49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9CB7-6F13-45AD-8872-2556CCE468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248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2EB97-5B7E-4426-A729-38E9A9DE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A8FA92-4E05-4EAA-BBC2-68FBCA9F9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51F4E8-D350-438F-A7F6-968F67E4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639-1C63-41AA-BD47-6EE756761A2D}" type="datetimeFigureOut">
              <a:rPr lang="es-MX" smtClean="0"/>
              <a:t>26/11/2021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793664-063B-4499-9D11-3A819955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3EE7EE-7B0E-4B0F-AA67-7AE955EE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9CB7-6F13-45AD-8872-2556CCE468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99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AA464-4A27-4586-A2AF-51B2696F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A97DA6-0A7B-4999-92DC-3B7FBB5E5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BC0EC7-4AB9-4906-B613-EAD263BC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639-1C63-41AA-BD47-6EE756761A2D}" type="datetimeFigureOut">
              <a:rPr lang="es-MX" smtClean="0"/>
              <a:t>26/11/2021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7A09B5-DAB7-4C4C-85C7-0AD56140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FD8005-4436-4481-B8A1-2851D996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9CB7-6F13-45AD-8872-2556CCE468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053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7968A-7C66-41AB-A3E5-E90436E9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3C503C-6A32-454F-8A76-19E4A4812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E32F4D-09F9-4786-A92B-2E450A269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864807-D4DF-4C99-899A-BA9C43AF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639-1C63-41AA-BD47-6EE756761A2D}" type="datetimeFigureOut">
              <a:rPr lang="es-MX" smtClean="0"/>
              <a:t>26/11/2021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EBA7D6-55AC-4E54-ABD0-CA9FFC6A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456FB6-E667-45CE-81A8-C8143A4C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9CB7-6F13-45AD-8872-2556CCE468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491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6480C-3E82-482E-85F8-9DB275A1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ECEBF3-F64B-44C1-A52D-096005FB1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166F85-21BE-4FC4-9164-49D4120DC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4B45AF-18EF-4E07-992B-3EB59E3BC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029D8A-6802-46C0-8943-ED833BFDB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F939AF-FCA6-4F27-9F57-A82419B8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639-1C63-41AA-BD47-6EE756761A2D}" type="datetimeFigureOut">
              <a:rPr lang="es-MX" smtClean="0"/>
              <a:t>26/11/2021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3145E6-7CB5-4958-A328-67F8C483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70B925-F613-4267-87EC-6FD09BD4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9CB7-6F13-45AD-8872-2556CCE468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99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5F086-02BD-4041-A4CB-A008B868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4E5B21-C5DF-4C5E-BECD-2E73C13A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639-1C63-41AA-BD47-6EE756761A2D}" type="datetimeFigureOut">
              <a:rPr lang="es-MX" smtClean="0"/>
              <a:t>26/11/2021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AAE19A-7657-4529-96DC-E5DEE61F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9D877E-D633-4392-B9E5-DA33431A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9CB7-6F13-45AD-8872-2556CCE468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798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FDB638-F9B8-4E4E-8748-5E778EA6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639-1C63-41AA-BD47-6EE756761A2D}" type="datetimeFigureOut">
              <a:rPr lang="es-MX" smtClean="0"/>
              <a:t>26/11/2021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3F11BA-3637-4B3D-9977-9D66A68B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46ED22-5F31-412A-A8E5-2404F29F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9CB7-6F13-45AD-8872-2556CCE468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39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5BA7F-163A-4796-89BA-1BA4E8FF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640D6C-C446-4CF7-ABFA-904B367B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0CD5C0-F720-474E-AA0F-BBCA35F87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E790A3-8535-4C87-86C5-889B6AB1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639-1C63-41AA-BD47-6EE756761A2D}" type="datetimeFigureOut">
              <a:rPr lang="es-MX" smtClean="0"/>
              <a:t>26/11/2021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3F00B5-2678-4324-BB3D-7971F865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D1801-08B1-424E-B2EF-85D3C10A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9CB7-6F13-45AD-8872-2556CCE468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05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5D726-1340-4D09-88AD-14BC1A26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0AC340-8399-48A2-8AF1-2EA3C79F3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8C11D7-CA8F-47D3-A3BC-90E96842F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31E47A-7BC0-4C93-9EB3-45AB20C3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639-1C63-41AA-BD47-6EE756761A2D}" type="datetimeFigureOut">
              <a:rPr lang="es-MX" smtClean="0"/>
              <a:t>26/11/2021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D8C1FD-BB5F-40FF-9D60-7213E742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47DFB7-5D7E-4141-B2AD-C3296EB0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9CB7-6F13-45AD-8872-2556CCE468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460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458EE7-EED1-4459-A2E7-5B278017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01078A-4AF6-4936-A275-CBB972FD1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C09EE1-8DE9-484A-9DFE-329E750DF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9639-1C63-41AA-BD47-6EE756761A2D}" type="datetimeFigureOut">
              <a:rPr lang="es-MX" smtClean="0"/>
              <a:t>26/11/2021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D07630-C34D-4E51-BD0B-C1FAAAF6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2A6C8C-580A-477B-B7A7-0A27AA43B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F9CB7-6F13-45AD-8872-2556CCE468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111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5A90F-845F-4042-9C3F-3ED1F235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móvil integral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E316D-E510-4A6A-8A45-3823C7E4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“C”</a:t>
            </a:r>
          </a:p>
          <a:p>
            <a:r>
              <a:rPr lang="es-MX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y gestión de software</a:t>
            </a:r>
          </a:p>
          <a:p>
            <a:endParaRPr lang="es-MX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Profesor:</a:t>
            </a:r>
            <a:r>
              <a:rPr lang="es-MX" sz="3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Dionisio</a:t>
            </a:r>
            <a:r>
              <a:rPr lang="es-MX" sz="3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Huerta Rosario</a:t>
            </a:r>
          </a:p>
          <a:p>
            <a:endParaRPr lang="es-MX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Maximiliano Paz Garcia         14588</a:t>
            </a:r>
          </a:p>
          <a:p>
            <a:r>
              <a:rPr lang="es-MX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Domingo Daniel Castillo Reyna      14532</a:t>
            </a:r>
          </a:p>
        </p:txBody>
      </p:sp>
    </p:spTree>
    <p:extLst>
      <p:ext uri="{BB962C8B-B14F-4D97-AF65-F5344CB8AC3E}">
        <p14:creationId xmlns:p14="http://schemas.microsoft.com/office/powerpoint/2010/main" val="299899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ECEFFEB-1AC2-45D2-AAEA-38C481B62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358" y="0"/>
            <a:ext cx="3697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2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FBFF574-30B9-4AC0-8C85-615455F9E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319" y="0"/>
            <a:ext cx="3851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8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6C0B22B-EC34-4CE3-8ED0-09E3C4967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724" y="0"/>
            <a:ext cx="3862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3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8186485-2F15-4E3E-B4E9-F41A1CEE9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057" y="0"/>
            <a:ext cx="3829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7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147C303-E81A-4107-91FF-07A00452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056" y="0"/>
            <a:ext cx="3833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2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D6114CF-B58F-40EF-823C-F909B2D2F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" r="2058"/>
          <a:stretch/>
        </p:blipFill>
        <p:spPr>
          <a:xfrm>
            <a:off x="3600199" y="0"/>
            <a:ext cx="3707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0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3735E74-550E-4FF5-BBA7-1B9835862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670" y="0"/>
            <a:ext cx="3880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1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CAC224-1A9F-4560-B2EC-9FE29039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760" y="0"/>
            <a:ext cx="3700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C871BF6-6FD6-46A9-8274-5EE455C2C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" t="385" r="1119"/>
          <a:stretch/>
        </p:blipFill>
        <p:spPr>
          <a:xfrm>
            <a:off x="4326328" y="121899"/>
            <a:ext cx="3539343" cy="661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5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13A0CDA-CEEE-4EF3-99B8-B83B14B9F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3" t="843" r="2171" b="1123"/>
          <a:stretch/>
        </p:blipFill>
        <p:spPr>
          <a:xfrm>
            <a:off x="4300646" y="0"/>
            <a:ext cx="3590707" cy="666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7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25DC1D-B843-450D-8409-9DF1EF683B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" r="828" b="382"/>
          <a:stretch/>
        </p:blipFill>
        <p:spPr>
          <a:xfrm>
            <a:off x="4266943" y="0"/>
            <a:ext cx="3658114" cy="67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7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76E67C-4C83-4687-92CF-203297F26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211" y="0"/>
            <a:ext cx="3637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8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12B4276-1F49-4EE1-95DA-FBCD7F344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819" y="0"/>
            <a:ext cx="36703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000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27</Words>
  <Application>Microsoft Office PowerPoint</Application>
  <PresentationFormat>Panorámica</PresentationFormat>
  <Paragraphs>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Tema de Office</vt:lpstr>
      <vt:lpstr>Desarrollo móvil integral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Theo Paz Garcia</dc:creator>
  <cp:lastModifiedBy>Theo Paz Garcia</cp:lastModifiedBy>
  <cp:revision>6</cp:revision>
  <dcterms:created xsi:type="dcterms:W3CDTF">2021-11-27T00:58:04Z</dcterms:created>
  <dcterms:modified xsi:type="dcterms:W3CDTF">2021-11-27T04:07:39Z</dcterms:modified>
</cp:coreProperties>
</file>