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6" r:id="rId1"/>
  </p:sldMasterIdLst>
  <p:notesMasterIdLst>
    <p:notesMasterId r:id="rId25"/>
  </p:notesMasterIdLst>
  <p:sldIdLst>
    <p:sldId id="256" r:id="rId2"/>
    <p:sldId id="262" r:id="rId3"/>
    <p:sldId id="286" r:id="rId4"/>
    <p:sldId id="289" r:id="rId5"/>
    <p:sldId id="313" r:id="rId6"/>
    <p:sldId id="314" r:id="rId7"/>
    <p:sldId id="309" r:id="rId8"/>
    <p:sldId id="310" r:id="rId9"/>
    <p:sldId id="311" r:id="rId10"/>
    <p:sldId id="312" r:id="rId11"/>
    <p:sldId id="269" r:id="rId12"/>
    <p:sldId id="270" r:id="rId13"/>
    <p:sldId id="293" r:id="rId14"/>
    <p:sldId id="294" r:id="rId15"/>
    <p:sldId id="295" r:id="rId16"/>
    <p:sldId id="296" r:id="rId17"/>
    <p:sldId id="298" r:id="rId18"/>
    <p:sldId id="272" r:id="rId19"/>
    <p:sldId id="300" r:id="rId20"/>
    <p:sldId id="301" r:id="rId21"/>
    <p:sldId id="304" r:id="rId22"/>
    <p:sldId id="305" r:id="rId23"/>
    <p:sldId id="30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cio" id="{090E82EE-6474-473D-BFF7-FB25F8340642}">
          <p14:sldIdLst>
            <p14:sldId id="256"/>
            <p14:sldId id="262"/>
          </p14:sldIdLst>
        </p14:section>
        <p14:section name="Introducción" id="{0E526B35-0191-4D03-872A-1EE057C2D860}">
          <p14:sldIdLst>
            <p14:sldId id="286"/>
            <p14:sldId id="289"/>
            <p14:sldId id="313"/>
            <p14:sldId id="314"/>
            <p14:sldId id="309"/>
            <p14:sldId id="310"/>
            <p14:sldId id="311"/>
            <p14:sldId id="312"/>
          </p14:sldIdLst>
        </p14:section>
        <p14:section name="Metodología" id="{44F47B23-4C5F-40F6-B320-494C30F69BDD}">
          <p14:sldIdLst>
            <p14:sldId id="269"/>
            <p14:sldId id="270"/>
            <p14:sldId id="293"/>
            <p14:sldId id="294"/>
            <p14:sldId id="295"/>
            <p14:sldId id="296"/>
            <p14:sldId id="298"/>
          </p14:sldIdLst>
        </p14:section>
        <p14:section name="Resultados" id="{740B6DA9-BF10-4069-BBDC-1809C1F9165F}">
          <p14:sldIdLst>
            <p14:sldId id="272"/>
            <p14:sldId id="300"/>
            <p14:sldId id="301"/>
            <p14:sldId id="304"/>
          </p14:sldIdLst>
        </p14:section>
        <p14:section name="Conclusión" id="{050CAC8A-8DA7-44BA-9CDD-C3C03FD2FE65}">
          <p14:sldIdLst>
            <p14:sldId id="305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98E0"/>
    <a:srgbClr val="954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B71223-1AA1-445F-929A-FA1F1100729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DDF10A-A368-4D06-862E-28112409DCB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dirty="0"/>
            <a:t>Introducción</a:t>
          </a:r>
          <a:endParaRPr lang="en-US" dirty="0"/>
        </a:p>
      </dgm:t>
    </dgm:pt>
    <dgm:pt modelId="{1F6CF5AF-E74C-4A36-BD33-37F068117EFA}" type="parTrans" cxnId="{CC54135B-1C64-4093-A193-763845170F25}">
      <dgm:prSet/>
      <dgm:spPr/>
      <dgm:t>
        <a:bodyPr/>
        <a:lstStyle/>
        <a:p>
          <a:endParaRPr lang="en-US"/>
        </a:p>
      </dgm:t>
    </dgm:pt>
    <dgm:pt modelId="{F2404ABE-00DC-4A18-8F79-15FB4728F382}" type="sibTrans" cxnId="{CC54135B-1C64-4093-A193-763845170F25}">
      <dgm:prSet/>
      <dgm:spPr/>
      <dgm:t>
        <a:bodyPr/>
        <a:lstStyle/>
        <a:p>
          <a:endParaRPr lang="en-US"/>
        </a:p>
      </dgm:t>
    </dgm:pt>
    <dgm:pt modelId="{93BE33F7-3C4E-4DDA-9FB3-A703EB1CF63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Situación inicial</a:t>
          </a:r>
          <a:endParaRPr lang="en-US"/>
        </a:p>
      </dgm:t>
    </dgm:pt>
    <dgm:pt modelId="{A404962B-345D-4F01-BED4-43957663742B}" type="parTrans" cxnId="{2A603263-63CC-4080-8046-B8D87DC532A7}">
      <dgm:prSet/>
      <dgm:spPr/>
      <dgm:t>
        <a:bodyPr/>
        <a:lstStyle/>
        <a:p>
          <a:endParaRPr lang="en-US"/>
        </a:p>
      </dgm:t>
    </dgm:pt>
    <dgm:pt modelId="{047E673C-32CB-4110-AB9B-348540A8F1CA}" type="sibTrans" cxnId="{2A603263-63CC-4080-8046-B8D87DC532A7}">
      <dgm:prSet/>
      <dgm:spPr/>
      <dgm:t>
        <a:bodyPr/>
        <a:lstStyle/>
        <a:p>
          <a:endParaRPr lang="en-US"/>
        </a:p>
      </dgm:t>
    </dgm:pt>
    <dgm:pt modelId="{C2DCED5A-D4D2-49EC-824C-06C5B88985C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/>
            <a:t>Metodología</a:t>
          </a:r>
          <a:endParaRPr lang="en-US"/>
        </a:p>
      </dgm:t>
    </dgm:pt>
    <dgm:pt modelId="{DBC14263-F7AF-40AE-8C65-7E6625269E1B}" type="parTrans" cxnId="{2A374CC9-83C3-4B20-84D5-500A514EEC73}">
      <dgm:prSet/>
      <dgm:spPr/>
      <dgm:t>
        <a:bodyPr/>
        <a:lstStyle/>
        <a:p>
          <a:endParaRPr lang="en-US"/>
        </a:p>
      </dgm:t>
    </dgm:pt>
    <dgm:pt modelId="{A5F79289-C3A0-4BC0-B555-1AF33D2FA75C}" type="sibTrans" cxnId="{2A374CC9-83C3-4B20-84D5-500A514EEC73}">
      <dgm:prSet/>
      <dgm:spPr/>
      <dgm:t>
        <a:bodyPr/>
        <a:lstStyle/>
        <a:p>
          <a:endParaRPr lang="en-US"/>
        </a:p>
      </dgm:t>
    </dgm:pt>
    <dgm:pt modelId="{71A45407-4194-4A36-977E-BAE0DD8BC37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noProof="0"/>
            <a:t>Análisis</a:t>
          </a:r>
          <a:r>
            <a:rPr lang="en-US"/>
            <a:t> de los </a:t>
          </a:r>
          <a:r>
            <a:rPr lang="es-ES" noProof="0"/>
            <a:t>datos</a:t>
          </a:r>
        </a:p>
      </dgm:t>
    </dgm:pt>
    <dgm:pt modelId="{9323804B-4FF0-4A75-AD54-A05ECEDAD0B1}" type="parTrans" cxnId="{0FF7A599-B42B-4CC8-BE97-1C404C2F94FF}">
      <dgm:prSet/>
      <dgm:spPr/>
      <dgm:t>
        <a:bodyPr/>
        <a:lstStyle/>
        <a:p>
          <a:endParaRPr lang="en-US"/>
        </a:p>
      </dgm:t>
    </dgm:pt>
    <dgm:pt modelId="{32EB3E80-B2A8-4996-A29B-8650EB55984D}" type="sibTrans" cxnId="{0FF7A599-B42B-4CC8-BE97-1C404C2F94FF}">
      <dgm:prSet/>
      <dgm:spPr/>
      <dgm:t>
        <a:bodyPr/>
        <a:lstStyle/>
        <a:p>
          <a:endParaRPr lang="en-US"/>
        </a:p>
      </dgm:t>
    </dgm:pt>
    <dgm:pt modelId="{D49C8A91-2688-4385-B4EF-E963B6302F7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/>
            <a:t>Resultados</a:t>
          </a:r>
          <a:endParaRPr lang="en-US"/>
        </a:p>
      </dgm:t>
    </dgm:pt>
    <dgm:pt modelId="{624652D5-F10A-43BE-9A51-4B06F5EFD0CF}" type="parTrans" cxnId="{E8C1EEA1-BFEC-46C2-AD81-14704354E130}">
      <dgm:prSet/>
      <dgm:spPr/>
      <dgm:t>
        <a:bodyPr/>
        <a:lstStyle/>
        <a:p>
          <a:endParaRPr lang="en-US"/>
        </a:p>
      </dgm:t>
    </dgm:pt>
    <dgm:pt modelId="{21DD70A2-839C-4D46-89B2-15DAE5E54B70}" type="sibTrans" cxnId="{E8C1EEA1-BFEC-46C2-AD81-14704354E130}">
      <dgm:prSet/>
      <dgm:spPr/>
      <dgm:t>
        <a:bodyPr/>
        <a:lstStyle/>
        <a:p>
          <a:endParaRPr lang="en-US"/>
        </a:p>
      </dgm:t>
    </dgm:pt>
    <dgm:pt modelId="{C18483F1-3CAD-4CDF-9D68-16D182B6E6E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/>
            <a:t>Conclusión</a:t>
          </a:r>
          <a:endParaRPr lang="en-US"/>
        </a:p>
      </dgm:t>
    </dgm:pt>
    <dgm:pt modelId="{DD24ACB7-85A5-4EB1-A1C8-2D571F9D8E09}" type="parTrans" cxnId="{804A55B1-A731-4593-B843-31B3A061A80C}">
      <dgm:prSet/>
      <dgm:spPr/>
      <dgm:t>
        <a:bodyPr/>
        <a:lstStyle/>
        <a:p>
          <a:endParaRPr lang="en-US"/>
        </a:p>
      </dgm:t>
    </dgm:pt>
    <dgm:pt modelId="{A94CB5ED-2621-4120-99ED-9E167198A897}" type="sibTrans" cxnId="{804A55B1-A731-4593-B843-31B3A061A80C}">
      <dgm:prSet/>
      <dgm:spPr/>
      <dgm:t>
        <a:bodyPr/>
        <a:lstStyle/>
        <a:p>
          <a:endParaRPr lang="en-US"/>
        </a:p>
      </dgm:t>
    </dgm:pt>
    <dgm:pt modelId="{CDA282C3-1A7B-45B9-A5CD-4891FD00233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noProof="0" dirty="0"/>
            <a:t>Desafíos</a:t>
          </a:r>
        </a:p>
        <a:p>
          <a:pPr>
            <a:lnSpc>
              <a:spcPct val="100000"/>
            </a:lnSpc>
          </a:pPr>
          <a:r>
            <a:rPr lang="es-ES" dirty="0"/>
            <a:t>Conjuntos de datos</a:t>
          </a:r>
          <a:endParaRPr lang="en-US" dirty="0"/>
        </a:p>
      </dgm:t>
    </dgm:pt>
    <dgm:pt modelId="{6A2575B1-999E-48C0-B7C3-F34645A28D41}" type="parTrans" cxnId="{C4B20CB8-8183-4604-BDEC-41A81F16C300}">
      <dgm:prSet/>
      <dgm:spPr/>
      <dgm:t>
        <a:bodyPr/>
        <a:lstStyle/>
        <a:p>
          <a:endParaRPr lang="es-ES"/>
        </a:p>
      </dgm:t>
    </dgm:pt>
    <dgm:pt modelId="{97DA3948-A96E-40C1-8484-7E999F8789E6}" type="sibTrans" cxnId="{C4B20CB8-8183-4604-BDEC-41A81F16C300}">
      <dgm:prSet/>
      <dgm:spPr/>
      <dgm:t>
        <a:bodyPr/>
        <a:lstStyle/>
        <a:p>
          <a:endParaRPr lang="es-ES"/>
        </a:p>
      </dgm:t>
    </dgm:pt>
    <dgm:pt modelId="{0CC82E2F-2E05-4080-87DE-CD44CD26A8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Preprocesamiento</a:t>
          </a:r>
        </a:p>
      </dgm:t>
    </dgm:pt>
    <dgm:pt modelId="{D336F316-E619-44AE-9705-667EBB9A4DBA}" type="parTrans" cxnId="{AE3338D3-1F89-497C-8306-9FD3BD3C1401}">
      <dgm:prSet/>
      <dgm:spPr/>
      <dgm:t>
        <a:bodyPr/>
        <a:lstStyle/>
        <a:p>
          <a:endParaRPr lang="es-ES"/>
        </a:p>
      </dgm:t>
    </dgm:pt>
    <dgm:pt modelId="{9DFE9E03-2C81-424F-A6ED-8AA591F66611}" type="sibTrans" cxnId="{AE3338D3-1F89-497C-8306-9FD3BD3C1401}">
      <dgm:prSet/>
      <dgm:spPr/>
      <dgm:t>
        <a:bodyPr/>
        <a:lstStyle/>
        <a:p>
          <a:endParaRPr lang="es-ES"/>
        </a:p>
      </dgm:t>
    </dgm:pt>
    <dgm:pt modelId="{142104D5-2522-4E26-9CDB-E43AE4320B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Creación</a:t>
          </a:r>
          <a:r>
            <a:rPr lang="en-US" dirty="0"/>
            <a:t> de </a:t>
          </a:r>
          <a:r>
            <a:rPr lang="en-US" dirty="0" err="1"/>
            <a:t>modelos</a:t>
          </a:r>
          <a:endParaRPr lang="en-US" dirty="0"/>
        </a:p>
      </dgm:t>
    </dgm:pt>
    <dgm:pt modelId="{81271856-34B1-4FB6-A059-4604AF296EE0}" type="parTrans" cxnId="{FFBB17AC-5381-4929-81CB-A5D4FC8A2FAC}">
      <dgm:prSet/>
      <dgm:spPr/>
      <dgm:t>
        <a:bodyPr/>
        <a:lstStyle/>
        <a:p>
          <a:endParaRPr lang="es-ES"/>
        </a:p>
      </dgm:t>
    </dgm:pt>
    <dgm:pt modelId="{15E8F884-2CB6-4E1E-93EA-D63F9FE73B5D}" type="sibTrans" cxnId="{FFBB17AC-5381-4929-81CB-A5D4FC8A2FAC}">
      <dgm:prSet/>
      <dgm:spPr/>
      <dgm:t>
        <a:bodyPr/>
        <a:lstStyle/>
        <a:p>
          <a:endParaRPr lang="es-ES"/>
        </a:p>
      </dgm:t>
    </dgm:pt>
    <dgm:pt modelId="{D2FC07E1-621C-4231-BE88-DF30271E9A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Hallazgos clave</a:t>
          </a:r>
        </a:p>
      </dgm:t>
    </dgm:pt>
    <dgm:pt modelId="{9BAD8C7C-35F0-4FFE-B807-CCDE0A624C86}" type="parTrans" cxnId="{6169ECCA-7098-4A48-91D9-215A66B60554}">
      <dgm:prSet/>
      <dgm:spPr/>
      <dgm:t>
        <a:bodyPr/>
        <a:lstStyle/>
        <a:p>
          <a:endParaRPr lang="es-ES"/>
        </a:p>
      </dgm:t>
    </dgm:pt>
    <dgm:pt modelId="{5151DE29-547C-4C20-84DC-EEDA465E24BC}" type="sibTrans" cxnId="{6169ECCA-7098-4A48-91D9-215A66B60554}">
      <dgm:prSet/>
      <dgm:spPr/>
      <dgm:t>
        <a:bodyPr/>
        <a:lstStyle/>
        <a:p>
          <a:endParaRPr lang="es-ES"/>
        </a:p>
      </dgm:t>
    </dgm:pt>
    <dgm:pt modelId="{BC47627A-0976-429E-94AB-174398049F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Resumen</a:t>
          </a:r>
          <a:r>
            <a:rPr lang="en-US" dirty="0"/>
            <a:t> de </a:t>
          </a:r>
          <a:r>
            <a:rPr lang="en-US" dirty="0" err="1"/>
            <a:t>logros</a:t>
          </a:r>
          <a:endParaRPr lang="en-US" dirty="0"/>
        </a:p>
      </dgm:t>
    </dgm:pt>
    <dgm:pt modelId="{658D0062-3079-4885-9B2F-D31038869502}" type="parTrans" cxnId="{9259C3F4-12E4-481E-A1BB-B65B6C852B08}">
      <dgm:prSet/>
      <dgm:spPr/>
      <dgm:t>
        <a:bodyPr/>
        <a:lstStyle/>
        <a:p>
          <a:endParaRPr lang="es-ES"/>
        </a:p>
      </dgm:t>
    </dgm:pt>
    <dgm:pt modelId="{C399EF15-0991-4895-A5BB-CF9562EC0275}" type="sibTrans" cxnId="{9259C3F4-12E4-481E-A1BB-B65B6C852B08}">
      <dgm:prSet/>
      <dgm:spPr/>
      <dgm:t>
        <a:bodyPr/>
        <a:lstStyle/>
        <a:p>
          <a:endParaRPr lang="es-ES"/>
        </a:p>
      </dgm:t>
    </dgm:pt>
    <dgm:pt modelId="{99CA4691-826E-415C-81C5-E09867C31707}" type="pres">
      <dgm:prSet presAssocID="{7BB71223-1AA1-445F-929A-FA1F11007290}" presName="root" presStyleCnt="0">
        <dgm:presLayoutVars>
          <dgm:dir/>
          <dgm:resizeHandles val="exact"/>
        </dgm:presLayoutVars>
      </dgm:prSet>
      <dgm:spPr/>
    </dgm:pt>
    <dgm:pt modelId="{951BC7C3-1F1B-4CE2-A716-9705E3971CC4}" type="pres">
      <dgm:prSet presAssocID="{D7DDF10A-A368-4D06-862E-28112409DCB0}" presName="compNode" presStyleCnt="0"/>
      <dgm:spPr/>
    </dgm:pt>
    <dgm:pt modelId="{479630E5-9AFD-40BA-AA8C-CAAD82EDD18B}" type="pres">
      <dgm:prSet presAssocID="{D7DDF10A-A368-4D06-862E-28112409DCB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8078C108-12AB-485B-BFD1-2B0C0AF2E0C4}" type="pres">
      <dgm:prSet presAssocID="{D7DDF10A-A368-4D06-862E-28112409DCB0}" presName="iconSpace" presStyleCnt="0"/>
      <dgm:spPr/>
    </dgm:pt>
    <dgm:pt modelId="{19ACB220-2D54-4403-A60E-7A32B41AA62A}" type="pres">
      <dgm:prSet presAssocID="{D7DDF10A-A368-4D06-862E-28112409DCB0}" presName="parTx" presStyleLbl="revTx" presStyleIdx="0" presStyleCnt="8">
        <dgm:presLayoutVars>
          <dgm:chMax val="0"/>
          <dgm:chPref val="0"/>
        </dgm:presLayoutVars>
      </dgm:prSet>
      <dgm:spPr/>
    </dgm:pt>
    <dgm:pt modelId="{A8395958-D6EF-4E9A-AAAA-BD03A49215B8}" type="pres">
      <dgm:prSet presAssocID="{D7DDF10A-A368-4D06-862E-28112409DCB0}" presName="txSpace" presStyleCnt="0"/>
      <dgm:spPr/>
    </dgm:pt>
    <dgm:pt modelId="{EA199A48-89D5-4375-A7F0-71A2B7F2B57C}" type="pres">
      <dgm:prSet presAssocID="{D7DDF10A-A368-4D06-862E-28112409DCB0}" presName="desTx" presStyleLbl="revTx" presStyleIdx="1" presStyleCnt="8">
        <dgm:presLayoutVars/>
      </dgm:prSet>
      <dgm:spPr/>
    </dgm:pt>
    <dgm:pt modelId="{D7CD7820-D0F8-46DD-976C-E86CAB6DA3AE}" type="pres">
      <dgm:prSet presAssocID="{F2404ABE-00DC-4A18-8F79-15FB4728F382}" presName="sibTrans" presStyleCnt="0"/>
      <dgm:spPr/>
    </dgm:pt>
    <dgm:pt modelId="{BAE2D528-A638-480B-8CD6-4BF0C93D2DB7}" type="pres">
      <dgm:prSet presAssocID="{C2DCED5A-D4D2-49EC-824C-06C5B88985CA}" presName="compNode" presStyleCnt="0"/>
      <dgm:spPr/>
    </dgm:pt>
    <dgm:pt modelId="{49C75913-8EB7-48DD-9E32-8C0C6E3B0B55}" type="pres">
      <dgm:prSet presAssocID="{C2DCED5A-D4D2-49EC-824C-06C5B88985C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8EA0710-5A88-48DB-BFB0-47136323EFB8}" type="pres">
      <dgm:prSet presAssocID="{C2DCED5A-D4D2-49EC-824C-06C5B88985CA}" presName="iconSpace" presStyleCnt="0"/>
      <dgm:spPr/>
    </dgm:pt>
    <dgm:pt modelId="{24A2267D-698F-4768-B9F9-AD8793C50020}" type="pres">
      <dgm:prSet presAssocID="{C2DCED5A-D4D2-49EC-824C-06C5B88985CA}" presName="parTx" presStyleLbl="revTx" presStyleIdx="2" presStyleCnt="8">
        <dgm:presLayoutVars>
          <dgm:chMax val="0"/>
          <dgm:chPref val="0"/>
        </dgm:presLayoutVars>
      </dgm:prSet>
      <dgm:spPr/>
    </dgm:pt>
    <dgm:pt modelId="{F286D60B-E57F-4090-A04E-04402C99EA86}" type="pres">
      <dgm:prSet presAssocID="{C2DCED5A-D4D2-49EC-824C-06C5B88985CA}" presName="txSpace" presStyleCnt="0"/>
      <dgm:spPr/>
    </dgm:pt>
    <dgm:pt modelId="{BEC815A9-602D-4D63-8CA1-A793248F26C2}" type="pres">
      <dgm:prSet presAssocID="{C2DCED5A-D4D2-49EC-824C-06C5B88985CA}" presName="desTx" presStyleLbl="revTx" presStyleIdx="3" presStyleCnt="8">
        <dgm:presLayoutVars/>
      </dgm:prSet>
      <dgm:spPr/>
    </dgm:pt>
    <dgm:pt modelId="{70597C94-E20C-4ED0-9B58-7139F56153F1}" type="pres">
      <dgm:prSet presAssocID="{A5F79289-C3A0-4BC0-B555-1AF33D2FA75C}" presName="sibTrans" presStyleCnt="0"/>
      <dgm:spPr/>
    </dgm:pt>
    <dgm:pt modelId="{10B67F11-D66A-4E9D-9E41-2EC7CD5887C3}" type="pres">
      <dgm:prSet presAssocID="{D49C8A91-2688-4385-B4EF-E963B6302F78}" presName="compNode" presStyleCnt="0"/>
      <dgm:spPr/>
    </dgm:pt>
    <dgm:pt modelId="{31695753-A1D5-4B2E-87F7-E60E57760401}" type="pres">
      <dgm:prSet presAssocID="{D49C8A91-2688-4385-B4EF-E963B6302F7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ve"/>
        </a:ext>
      </dgm:extLst>
    </dgm:pt>
    <dgm:pt modelId="{0E6289FC-A187-445D-89A7-30B3D97F3A84}" type="pres">
      <dgm:prSet presAssocID="{D49C8A91-2688-4385-B4EF-E963B6302F78}" presName="iconSpace" presStyleCnt="0"/>
      <dgm:spPr/>
    </dgm:pt>
    <dgm:pt modelId="{0860117A-5371-4821-98CA-591C85BA4BAA}" type="pres">
      <dgm:prSet presAssocID="{D49C8A91-2688-4385-B4EF-E963B6302F78}" presName="parTx" presStyleLbl="revTx" presStyleIdx="4" presStyleCnt="8">
        <dgm:presLayoutVars>
          <dgm:chMax val="0"/>
          <dgm:chPref val="0"/>
        </dgm:presLayoutVars>
      </dgm:prSet>
      <dgm:spPr/>
    </dgm:pt>
    <dgm:pt modelId="{5666F154-78C7-4565-9830-FEBCA7973BDC}" type="pres">
      <dgm:prSet presAssocID="{D49C8A91-2688-4385-B4EF-E963B6302F78}" presName="txSpace" presStyleCnt="0"/>
      <dgm:spPr/>
    </dgm:pt>
    <dgm:pt modelId="{35F875A6-5071-465F-A0BE-A5854C3F8796}" type="pres">
      <dgm:prSet presAssocID="{D49C8A91-2688-4385-B4EF-E963B6302F78}" presName="desTx" presStyleLbl="revTx" presStyleIdx="5" presStyleCnt="8">
        <dgm:presLayoutVars/>
      </dgm:prSet>
      <dgm:spPr/>
    </dgm:pt>
    <dgm:pt modelId="{F65E5BA5-73F7-43F5-927A-A59C921F88DE}" type="pres">
      <dgm:prSet presAssocID="{21DD70A2-839C-4D46-89B2-15DAE5E54B70}" presName="sibTrans" presStyleCnt="0"/>
      <dgm:spPr/>
    </dgm:pt>
    <dgm:pt modelId="{B5CEC188-8780-401B-98FD-D56D3D6FE70E}" type="pres">
      <dgm:prSet presAssocID="{C18483F1-3CAD-4CDF-9D68-16D182B6E6E3}" presName="compNode" presStyleCnt="0"/>
      <dgm:spPr/>
    </dgm:pt>
    <dgm:pt modelId="{808D5491-F3AE-425E-B6E3-C8A71A3555AA}" type="pres">
      <dgm:prSet presAssocID="{C18483F1-3CAD-4CDF-9D68-16D182B6E6E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B49087F0-AF22-4303-8CCE-58DBA3F654CF}" type="pres">
      <dgm:prSet presAssocID="{C18483F1-3CAD-4CDF-9D68-16D182B6E6E3}" presName="iconSpace" presStyleCnt="0"/>
      <dgm:spPr/>
    </dgm:pt>
    <dgm:pt modelId="{E438CD74-1C97-4586-89B4-C344CE6A141A}" type="pres">
      <dgm:prSet presAssocID="{C18483F1-3CAD-4CDF-9D68-16D182B6E6E3}" presName="parTx" presStyleLbl="revTx" presStyleIdx="6" presStyleCnt="8">
        <dgm:presLayoutVars>
          <dgm:chMax val="0"/>
          <dgm:chPref val="0"/>
        </dgm:presLayoutVars>
      </dgm:prSet>
      <dgm:spPr/>
    </dgm:pt>
    <dgm:pt modelId="{A85BBFCD-5904-449C-96EF-9CEAEC31A7D0}" type="pres">
      <dgm:prSet presAssocID="{C18483F1-3CAD-4CDF-9D68-16D182B6E6E3}" presName="txSpace" presStyleCnt="0"/>
      <dgm:spPr/>
    </dgm:pt>
    <dgm:pt modelId="{D0DB896B-6612-40CA-BC50-C786FFCD85E0}" type="pres">
      <dgm:prSet presAssocID="{C18483F1-3CAD-4CDF-9D68-16D182B6E6E3}" presName="desTx" presStyleLbl="revTx" presStyleIdx="7" presStyleCnt="8">
        <dgm:presLayoutVars/>
      </dgm:prSet>
      <dgm:spPr/>
    </dgm:pt>
  </dgm:ptLst>
  <dgm:cxnLst>
    <dgm:cxn modelId="{54185F25-0CFF-47CE-AA5C-95941C1EB2DA}" type="presOf" srcId="{CDA282C3-1A7B-45B9-A5CD-4891FD002333}" destId="{EA199A48-89D5-4375-A7F0-71A2B7F2B57C}" srcOrd="0" destOrd="1" presId="urn:microsoft.com/office/officeart/2018/5/layout/CenteredIconLabelDescriptionList"/>
    <dgm:cxn modelId="{7C7E0139-2D34-4897-A356-9226C7DBA0B5}" type="presOf" srcId="{D7DDF10A-A368-4D06-862E-28112409DCB0}" destId="{19ACB220-2D54-4403-A60E-7A32B41AA62A}" srcOrd="0" destOrd="0" presId="urn:microsoft.com/office/officeart/2018/5/layout/CenteredIconLabelDescriptionList"/>
    <dgm:cxn modelId="{CC54135B-1C64-4093-A193-763845170F25}" srcId="{7BB71223-1AA1-445F-929A-FA1F11007290}" destId="{D7DDF10A-A368-4D06-862E-28112409DCB0}" srcOrd="0" destOrd="0" parTransId="{1F6CF5AF-E74C-4A36-BD33-37F068117EFA}" sibTransId="{F2404ABE-00DC-4A18-8F79-15FB4728F382}"/>
    <dgm:cxn modelId="{37829962-F46F-49C4-9D5D-05B8F6E3AECD}" type="presOf" srcId="{C18483F1-3CAD-4CDF-9D68-16D182B6E6E3}" destId="{E438CD74-1C97-4586-89B4-C344CE6A141A}" srcOrd="0" destOrd="0" presId="urn:microsoft.com/office/officeart/2018/5/layout/CenteredIconLabelDescriptionList"/>
    <dgm:cxn modelId="{2A603263-63CC-4080-8046-B8D87DC532A7}" srcId="{D7DDF10A-A368-4D06-862E-28112409DCB0}" destId="{93BE33F7-3C4E-4DDA-9FB3-A703EB1CF63D}" srcOrd="0" destOrd="0" parTransId="{A404962B-345D-4F01-BED4-43957663742B}" sibTransId="{047E673C-32CB-4110-AB9B-348540A8F1CA}"/>
    <dgm:cxn modelId="{32C80965-080E-49FF-A928-F3F27C49F7C8}" type="presOf" srcId="{C2DCED5A-D4D2-49EC-824C-06C5B88985CA}" destId="{24A2267D-698F-4768-B9F9-AD8793C50020}" srcOrd="0" destOrd="0" presId="urn:microsoft.com/office/officeart/2018/5/layout/CenteredIconLabelDescriptionList"/>
    <dgm:cxn modelId="{2E852A51-F2BF-4BEE-A1DD-4BF7E70A9D55}" type="presOf" srcId="{7BB71223-1AA1-445F-929A-FA1F11007290}" destId="{99CA4691-826E-415C-81C5-E09867C31707}" srcOrd="0" destOrd="0" presId="urn:microsoft.com/office/officeart/2018/5/layout/CenteredIconLabelDescriptionList"/>
    <dgm:cxn modelId="{9A3D215A-7E8D-4790-BEDB-F251D67779DA}" type="presOf" srcId="{D2FC07E1-621C-4231-BE88-DF30271E9A1C}" destId="{35F875A6-5071-465F-A0BE-A5854C3F8796}" srcOrd="0" destOrd="0" presId="urn:microsoft.com/office/officeart/2018/5/layout/CenteredIconLabelDescriptionList"/>
    <dgm:cxn modelId="{A868E788-9F0E-4EC0-AB2D-FF0B3AFB101C}" type="presOf" srcId="{93BE33F7-3C4E-4DDA-9FB3-A703EB1CF63D}" destId="{EA199A48-89D5-4375-A7F0-71A2B7F2B57C}" srcOrd="0" destOrd="0" presId="urn:microsoft.com/office/officeart/2018/5/layout/CenteredIconLabelDescriptionList"/>
    <dgm:cxn modelId="{0FF7A599-B42B-4CC8-BE97-1C404C2F94FF}" srcId="{C2DCED5A-D4D2-49EC-824C-06C5B88985CA}" destId="{71A45407-4194-4A36-977E-BAE0DD8BC376}" srcOrd="0" destOrd="0" parTransId="{9323804B-4FF0-4A75-AD54-A05ECEDAD0B1}" sibTransId="{32EB3E80-B2A8-4996-A29B-8650EB55984D}"/>
    <dgm:cxn modelId="{04D3159B-E559-46F6-9F28-1BF002CF2BAF}" type="presOf" srcId="{D49C8A91-2688-4385-B4EF-E963B6302F78}" destId="{0860117A-5371-4821-98CA-591C85BA4BAA}" srcOrd="0" destOrd="0" presId="urn:microsoft.com/office/officeart/2018/5/layout/CenteredIconLabelDescriptionList"/>
    <dgm:cxn modelId="{E8C1EEA1-BFEC-46C2-AD81-14704354E130}" srcId="{7BB71223-1AA1-445F-929A-FA1F11007290}" destId="{D49C8A91-2688-4385-B4EF-E963B6302F78}" srcOrd="2" destOrd="0" parTransId="{624652D5-F10A-43BE-9A51-4B06F5EFD0CF}" sibTransId="{21DD70A2-839C-4D46-89B2-15DAE5E54B70}"/>
    <dgm:cxn modelId="{FFBB17AC-5381-4929-81CB-A5D4FC8A2FAC}" srcId="{C2DCED5A-D4D2-49EC-824C-06C5B88985CA}" destId="{142104D5-2522-4E26-9CDB-E43AE4320BDA}" srcOrd="2" destOrd="0" parTransId="{81271856-34B1-4FB6-A059-4604AF296EE0}" sibTransId="{15E8F884-2CB6-4E1E-93EA-D63F9FE73B5D}"/>
    <dgm:cxn modelId="{3E0CFDB0-A05F-4953-A8E3-37920FE0C285}" type="presOf" srcId="{0CC82E2F-2E05-4080-87DE-CD44CD26A8F5}" destId="{BEC815A9-602D-4D63-8CA1-A793248F26C2}" srcOrd="0" destOrd="1" presId="urn:microsoft.com/office/officeart/2018/5/layout/CenteredIconLabelDescriptionList"/>
    <dgm:cxn modelId="{804A55B1-A731-4593-B843-31B3A061A80C}" srcId="{7BB71223-1AA1-445F-929A-FA1F11007290}" destId="{C18483F1-3CAD-4CDF-9D68-16D182B6E6E3}" srcOrd="3" destOrd="0" parTransId="{DD24ACB7-85A5-4EB1-A1C8-2D571F9D8E09}" sibTransId="{A94CB5ED-2621-4120-99ED-9E167198A897}"/>
    <dgm:cxn modelId="{C4B20CB8-8183-4604-BDEC-41A81F16C300}" srcId="{D7DDF10A-A368-4D06-862E-28112409DCB0}" destId="{CDA282C3-1A7B-45B9-A5CD-4891FD002333}" srcOrd="1" destOrd="0" parTransId="{6A2575B1-999E-48C0-B7C3-F34645A28D41}" sibTransId="{97DA3948-A96E-40C1-8484-7E999F8789E6}"/>
    <dgm:cxn modelId="{D42E20C3-8E85-4012-A68A-ECFEF0554216}" type="presOf" srcId="{BC47627A-0976-429E-94AB-174398049FA4}" destId="{D0DB896B-6612-40CA-BC50-C786FFCD85E0}" srcOrd="0" destOrd="0" presId="urn:microsoft.com/office/officeart/2018/5/layout/CenteredIconLabelDescriptionList"/>
    <dgm:cxn modelId="{2A374CC9-83C3-4B20-84D5-500A514EEC73}" srcId="{7BB71223-1AA1-445F-929A-FA1F11007290}" destId="{C2DCED5A-D4D2-49EC-824C-06C5B88985CA}" srcOrd="1" destOrd="0" parTransId="{DBC14263-F7AF-40AE-8C65-7E6625269E1B}" sibTransId="{A5F79289-C3A0-4BC0-B555-1AF33D2FA75C}"/>
    <dgm:cxn modelId="{6169ECCA-7098-4A48-91D9-215A66B60554}" srcId="{D49C8A91-2688-4385-B4EF-E963B6302F78}" destId="{D2FC07E1-621C-4231-BE88-DF30271E9A1C}" srcOrd="0" destOrd="0" parTransId="{9BAD8C7C-35F0-4FFE-B807-CCDE0A624C86}" sibTransId="{5151DE29-547C-4C20-84DC-EEDA465E24BC}"/>
    <dgm:cxn modelId="{02C8B5D0-4776-4E3E-938B-6641F60628C5}" type="presOf" srcId="{71A45407-4194-4A36-977E-BAE0DD8BC376}" destId="{BEC815A9-602D-4D63-8CA1-A793248F26C2}" srcOrd="0" destOrd="0" presId="urn:microsoft.com/office/officeart/2018/5/layout/CenteredIconLabelDescriptionList"/>
    <dgm:cxn modelId="{AE3338D3-1F89-497C-8306-9FD3BD3C1401}" srcId="{C2DCED5A-D4D2-49EC-824C-06C5B88985CA}" destId="{0CC82E2F-2E05-4080-87DE-CD44CD26A8F5}" srcOrd="1" destOrd="0" parTransId="{D336F316-E619-44AE-9705-667EBB9A4DBA}" sibTransId="{9DFE9E03-2C81-424F-A6ED-8AA591F66611}"/>
    <dgm:cxn modelId="{3BA9FCEC-CF0D-464D-B4BD-519ACB53396D}" type="presOf" srcId="{142104D5-2522-4E26-9CDB-E43AE4320BDA}" destId="{BEC815A9-602D-4D63-8CA1-A793248F26C2}" srcOrd="0" destOrd="2" presId="urn:microsoft.com/office/officeart/2018/5/layout/CenteredIconLabelDescriptionList"/>
    <dgm:cxn modelId="{9259C3F4-12E4-481E-A1BB-B65B6C852B08}" srcId="{C18483F1-3CAD-4CDF-9D68-16D182B6E6E3}" destId="{BC47627A-0976-429E-94AB-174398049FA4}" srcOrd="0" destOrd="0" parTransId="{658D0062-3079-4885-9B2F-D31038869502}" sibTransId="{C399EF15-0991-4895-A5BB-CF9562EC0275}"/>
    <dgm:cxn modelId="{CEC98FD9-94A0-41F4-8482-AA25C33B95A5}" type="presParOf" srcId="{99CA4691-826E-415C-81C5-E09867C31707}" destId="{951BC7C3-1F1B-4CE2-A716-9705E3971CC4}" srcOrd="0" destOrd="0" presId="urn:microsoft.com/office/officeart/2018/5/layout/CenteredIconLabelDescriptionList"/>
    <dgm:cxn modelId="{E2EEA514-B9E4-453B-A542-2C843491E710}" type="presParOf" srcId="{951BC7C3-1F1B-4CE2-A716-9705E3971CC4}" destId="{479630E5-9AFD-40BA-AA8C-CAAD82EDD18B}" srcOrd="0" destOrd="0" presId="urn:microsoft.com/office/officeart/2018/5/layout/CenteredIconLabelDescriptionList"/>
    <dgm:cxn modelId="{BCE98069-3889-4113-81CC-FF8639B55FA0}" type="presParOf" srcId="{951BC7C3-1F1B-4CE2-A716-9705E3971CC4}" destId="{8078C108-12AB-485B-BFD1-2B0C0AF2E0C4}" srcOrd="1" destOrd="0" presId="urn:microsoft.com/office/officeart/2018/5/layout/CenteredIconLabelDescriptionList"/>
    <dgm:cxn modelId="{658B91BF-3588-421C-BA70-31C24BDD8BCB}" type="presParOf" srcId="{951BC7C3-1F1B-4CE2-A716-9705E3971CC4}" destId="{19ACB220-2D54-4403-A60E-7A32B41AA62A}" srcOrd="2" destOrd="0" presId="urn:microsoft.com/office/officeart/2018/5/layout/CenteredIconLabelDescriptionList"/>
    <dgm:cxn modelId="{DB5207F8-5DD6-4725-9C61-F7BF14DE4FBB}" type="presParOf" srcId="{951BC7C3-1F1B-4CE2-A716-9705E3971CC4}" destId="{A8395958-D6EF-4E9A-AAAA-BD03A49215B8}" srcOrd="3" destOrd="0" presId="urn:microsoft.com/office/officeart/2018/5/layout/CenteredIconLabelDescriptionList"/>
    <dgm:cxn modelId="{9DD36648-1B5B-42E0-B72D-EBFDB3CFA6CF}" type="presParOf" srcId="{951BC7C3-1F1B-4CE2-A716-9705E3971CC4}" destId="{EA199A48-89D5-4375-A7F0-71A2B7F2B57C}" srcOrd="4" destOrd="0" presId="urn:microsoft.com/office/officeart/2018/5/layout/CenteredIconLabelDescriptionList"/>
    <dgm:cxn modelId="{B57006CD-2021-4391-8E3D-29132B280B63}" type="presParOf" srcId="{99CA4691-826E-415C-81C5-E09867C31707}" destId="{D7CD7820-D0F8-46DD-976C-E86CAB6DA3AE}" srcOrd="1" destOrd="0" presId="urn:microsoft.com/office/officeart/2018/5/layout/CenteredIconLabelDescriptionList"/>
    <dgm:cxn modelId="{A70AEC14-92DA-4A65-BA13-0DE603B3CE6D}" type="presParOf" srcId="{99CA4691-826E-415C-81C5-E09867C31707}" destId="{BAE2D528-A638-480B-8CD6-4BF0C93D2DB7}" srcOrd="2" destOrd="0" presId="urn:microsoft.com/office/officeart/2018/5/layout/CenteredIconLabelDescriptionList"/>
    <dgm:cxn modelId="{2D7F2674-11AC-4500-937F-28658BD92BBA}" type="presParOf" srcId="{BAE2D528-A638-480B-8CD6-4BF0C93D2DB7}" destId="{49C75913-8EB7-48DD-9E32-8C0C6E3B0B55}" srcOrd="0" destOrd="0" presId="urn:microsoft.com/office/officeart/2018/5/layout/CenteredIconLabelDescriptionList"/>
    <dgm:cxn modelId="{F370A08B-3C1F-4F86-9010-576458D58AEE}" type="presParOf" srcId="{BAE2D528-A638-480B-8CD6-4BF0C93D2DB7}" destId="{E8EA0710-5A88-48DB-BFB0-47136323EFB8}" srcOrd="1" destOrd="0" presId="urn:microsoft.com/office/officeart/2018/5/layout/CenteredIconLabelDescriptionList"/>
    <dgm:cxn modelId="{426A50F4-94B7-42A1-B45C-D333A60FDFFB}" type="presParOf" srcId="{BAE2D528-A638-480B-8CD6-4BF0C93D2DB7}" destId="{24A2267D-698F-4768-B9F9-AD8793C50020}" srcOrd="2" destOrd="0" presId="urn:microsoft.com/office/officeart/2018/5/layout/CenteredIconLabelDescriptionList"/>
    <dgm:cxn modelId="{B4164C49-AA6E-4EFB-9E61-BDDC4D8B9B53}" type="presParOf" srcId="{BAE2D528-A638-480B-8CD6-4BF0C93D2DB7}" destId="{F286D60B-E57F-4090-A04E-04402C99EA86}" srcOrd="3" destOrd="0" presId="urn:microsoft.com/office/officeart/2018/5/layout/CenteredIconLabelDescriptionList"/>
    <dgm:cxn modelId="{DE4302C2-E017-4CAF-B319-389BFCF2353C}" type="presParOf" srcId="{BAE2D528-A638-480B-8CD6-4BF0C93D2DB7}" destId="{BEC815A9-602D-4D63-8CA1-A793248F26C2}" srcOrd="4" destOrd="0" presId="urn:microsoft.com/office/officeart/2018/5/layout/CenteredIconLabelDescriptionList"/>
    <dgm:cxn modelId="{AFF75613-5A3D-4F89-A49A-1DD70F27E237}" type="presParOf" srcId="{99CA4691-826E-415C-81C5-E09867C31707}" destId="{70597C94-E20C-4ED0-9B58-7139F56153F1}" srcOrd="3" destOrd="0" presId="urn:microsoft.com/office/officeart/2018/5/layout/CenteredIconLabelDescriptionList"/>
    <dgm:cxn modelId="{5823B2D9-4E8C-403F-ADCE-EB71E7C74E49}" type="presParOf" srcId="{99CA4691-826E-415C-81C5-E09867C31707}" destId="{10B67F11-D66A-4E9D-9E41-2EC7CD5887C3}" srcOrd="4" destOrd="0" presId="urn:microsoft.com/office/officeart/2018/5/layout/CenteredIconLabelDescriptionList"/>
    <dgm:cxn modelId="{95556EDB-5F9F-45EA-9670-200798177208}" type="presParOf" srcId="{10B67F11-D66A-4E9D-9E41-2EC7CD5887C3}" destId="{31695753-A1D5-4B2E-87F7-E60E57760401}" srcOrd="0" destOrd="0" presId="urn:microsoft.com/office/officeart/2018/5/layout/CenteredIconLabelDescriptionList"/>
    <dgm:cxn modelId="{62D6FC65-BDCF-4A11-AB7A-555890DC6148}" type="presParOf" srcId="{10B67F11-D66A-4E9D-9E41-2EC7CD5887C3}" destId="{0E6289FC-A187-445D-89A7-30B3D97F3A84}" srcOrd="1" destOrd="0" presId="urn:microsoft.com/office/officeart/2018/5/layout/CenteredIconLabelDescriptionList"/>
    <dgm:cxn modelId="{7674A5EA-FB3D-4C6D-856E-8F0BB3A75F5B}" type="presParOf" srcId="{10B67F11-D66A-4E9D-9E41-2EC7CD5887C3}" destId="{0860117A-5371-4821-98CA-591C85BA4BAA}" srcOrd="2" destOrd="0" presId="urn:microsoft.com/office/officeart/2018/5/layout/CenteredIconLabelDescriptionList"/>
    <dgm:cxn modelId="{BD969077-906D-46F2-B1B8-1C998D236B89}" type="presParOf" srcId="{10B67F11-D66A-4E9D-9E41-2EC7CD5887C3}" destId="{5666F154-78C7-4565-9830-FEBCA7973BDC}" srcOrd="3" destOrd="0" presId="urn:microsoft.com/office/officeart/2018/5/layout/CenteredIconLabelDescriptionList"/>
    <dgm:cxn modelId="{09775651-EC24-493D-A4B5-DFA4A40126BD}" type="presParOf" srcId="{10B67F11-D66A-4E9D-9E41-2EC7CD5887C3}" destId="{35F875A6-5071-465F-A0BE-A5854C3F8796}" srcOrd="4" destOrd="0" presId="urn:microsoft.com/office/officeart/2018/5/layout/CenteredIconLabelDescriptionList"/>
    <dgm:cxn modelId="{0F994BA8-ADA3-4CF6-BB19-DF41470ADA06}" type="presParOf" srcId="{99CA4691-826E-415C-81C5-E09867C31707}" destId="{F65E5BA5-73F7-43F5-927A-A59C921F88DE}" srcOrd="5" destOrd="0" presId="urn:microsoft.com/office/officeart/2018/5/layout/CenteredIconLabelDescriptionList"/>
    <dgm:cxn modelId="{1D833B6E-A4DE-4256-971D-EB2966123879}" type="presParOf" srcId="{99CA4691-826E-415C-81C5-E09867C31707}" destId="{B5CEC188-8780-401B-98FD-D56D3D6FE70E}" srcOrd="6" destOrd="0" presId="urn:microsoft.com/office/officeart/2018/5/layout/CenteredIconLabelDescriptionList"/>
    <dgm:cxn modelId="{0B41074B-E84A-461C-B864-2260BC364B73}" type="presParOf" srcId="{B5CEC188-8780-401B-98FD-D56D3D6FE70E}" destId="{808D5491-F3AE-425E-B6E3-C8A71A3555AA}" srcOrd="0" destOrd="0" presId="urn:microsoft.com/office/officeart/2018/5/layout/CenteredIconLabelDescriptionList"/>
    <dgm:cxn modelId="{36E4B7DA-81B5-4188-B1AD-290A83DC9189}" type="presParOf" srcId="{B5CEC188-8780-401B-98FD-D56D3D6FE70E}" destId="{B49087F0-AF22-4303-8CCE-58DBA3F654CF}" srcOrd="1" destOrd="0" presId="urn:microsoft.com/office/officeart/2018/5/layout/CenteredIconLabelDescriptionList"/>
    <dgm:cxn modelId="{97F7F825-84F6-4A55-87DE-4EAE112C221F}" type="presParOf" srcId="{B5CEC188-8780-401B-98FD-D56D3D6FE70E}" destId="{E438CD74-1C97-4586-89B4-C344CE6A141A}" srcOrd="2" destOrd="0" presId="urn:microsoft.com/office/officeart/2018/5/layout/CenteredIconLabelDescriptionList"/>
    <dgm:cxn modelId="{BD0227E9-ACF6-4626-8FF2-9FF4BB8134EC}" type="presParOf" srcId="{B5CEC188-8780-401B-98FD-D56D3D6FE70E}" destId="{A85BBFCD-5904-449C-96EF-9CEAEC31A7D0}" srcOrd="3" destOrd="0" presId="urn:microsoft.com/office/officeart/2018/5/layout/CenteredIconLabelDescriptionList"/>
    <dgm:cxn modelId="{8A029085-E41B-4EC9-B7A3-C50B0971F438}" type="presParOf" srcId="{B5CEC188-8780-401B-98FD-D56D3D6FE70E}" destId="{D0DB896B-6612-40CA-BC50-C786FFCD85E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32C1160-7F71-4F30-9E69-8941D407FDD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3260356-4D16-40A2-8710-0887758A398B}">
      <dgm:prSet/>
      <dgm:spPr/>
      <dgm:t>
        <a:bodyPr/>
        <a:lstStyle/>
        <a:p>
          <a:r>
            <a:rPr lang="en-US" b="1" dirty="0" err="1"/>
            <a:t>Factores</a:t>
          </a:r>
          <a:r>
            <a:rPr lang="en-US" b="1" dirty="0"/>
            <a:t> que </a:t>
          </a:r>
          <a:r>
            <a:rPr lang="en-US" b="1" dirty="0" err="1"/>
            <a:t>afectan</a:t>
          </a:r>
          <a:r>
            <a:rPr lang="en-US" b="1" dirty="0"/>
            <a:t> al </a:t>
          </a:r>
          <a:r>
            <a:rPr lang="en-US" b="1" dirty="0" err="1"/>
            <a:t>precio</a:t>
          </a:r>
          <a:endParaRPr lang="en-US" b="1" dirty="0"/>
        </a:p>
      </dgm:t>
    </dgm:pt>
    <dgm:pt modelId="{85C252BE-6633-4414-926C-21505E7B98D0}" type="parTrans" cxnId="{6E0AFBD7-547F-4929-BF05-9C5060FF8BB5}">
      <dgm:prSet/>
      <dgm:spPr/>
      <dgm:t>
        <a:bodyPr/>
        <a:lstStyle/>
        <a:p>
          <a:endParaRPr lang="en-US"/>
        </a:p>
      </dgm:t>
    </dgm:pt>
    <dgm:pt modelId="{E890E390-DDF7-4321-86F5-58837E63F213}" type="sibTrans" cxnId="{6E0AFBD7-547F-4929-BF05-9C5060FF8BB5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9D1A75CC-8403-4E3B-A2AA-85EEC18A0969}">
      <dgm:prSet/>
      <dgm:spPr/>
      <dgm:t>
        <a:bodyPr/>
        <a:lstStyle/>
        <a:p>
          <a:r>
            <a:rPr lang="en-US" dirty="0" err="1"/>
            <a:t>Distancia</a:t>
          </a:r>
          <a:r>
            <a:rPr lang="en-US" dirty="0"/>
            <a:t> a </a:t>
          </a:r>
          <a:r>
            <a:rPr lang="en-US" dirty="0" err="1"/>
            <a:t>Londres</a:t>
          </a:r>
          <a:endParaRPr lang="en-US" dirty="0"/>
        </a:p>
      </dgm:t>
    </dgm:pt>
    <dgm:pt modelId="{17F23D71-BEE5-4A31-B785-B8E7AF13CB01}" type="parTrans" cxnId="{446A955D-0A27-4FA1-977D-C6A79329B459}">
      <dgm:prSet/>
      <dgm:spPr/>
      <dgm:t>
        <a:bodyPr/>
        <a:lstStyle/>
        <a:p>
          <a:endParaRPr lang="en-US"/>
        </a:p>
      </dgm:t>
    </dgm:pt>
    <dgm:pt modelId="{B21D4391-23C8-445C-BC00-FA6751B1B184}" type="sibTrans" cxnId="{446A955D-0A27-4FA1-977D-C6A79329B459}">
      <dgm:prSet/>
      <dgm:spPr/>
      <dgm:t>
        <a:bodyPr/>
        <a:lstStyle/>
        <a:p>
          <a:endParaRPr lang="en-US"/>
        </a:p>
      </dgm:t>
    </dgm:pt>
    <dgm:pt modelId="{59B84ED1-80EB-459B-8CC9-C860DFD6724C}">
      <dgm:prSet/>
      <dgm:spPr/>
      <dgm:t>
        <a:bodyPr/>
        <a:lstStyle/>
        <a:p>
          <a:r>
            <a:rPr lang="en-US" b="1" dirty="0" err="1"/>
            <a:t>Estimar</a:t>
          </a:r>
          <a:r>
            <a:rPr lang="en-US" b="1" dirty="0"/>
            <a:t> </a:t>
          </a:r>
          <a:r>
            <a:rPr lang="en-US" b="1" dirty="0" err="1"/>
            <a:t>el</a:t>
          </a:r>
          <a:r>
            <a:rPr lang="en-US" b="1" dirty="0"/>
            <a:t> </a:t>
          </a:r>
          <a:r>
            <a:rPr lang="en-US" b="1" dirty="0" err="1"/>
            <a:t>precio</a:t>
          </a:r>
          <a:r>
            <a:rPr lang="en-US" b="1" dirty="0"/>
            <a:t> de </a:t>
          </a:r>
          <a:r>
            <a:rPr lang="en-US" b="1" dirty="0" err="1"/>
            <a:t>una</a:t>
          </a:r>
          <a:r>
            <a:rPr lang="en-US" b="1" dirty="0"/>
            <a:t> </a:t>
          </a:r>
          <a:r>
            <a:rPr lang="en-US" b="1" dirty="0" err="1"/>
            <a:t>vivienda</a:t>
          </a:r>
          <a:endParaRPr lang="en-US" b="1" dirty="0"/>
        </a:p>
      </dgm:t>
    </dgm:pt>
    <dgm:pt modelId="{675BD20E-0E49-462B-805F-BDAD46DDB401}" type="parTrans" cxnId="{5A3A1C63-A2FC-4737-8668-3971F6A30557}">
      <dgm:prSet/>
      <dgm:spPr/>
      <dgm:t>
        <a:bodyPr/>
        <a:lstStyle/>
        <a:p>
          <a:endParaRPr lang="en-US"/>
        </a:p>
      </dgm:t>
    </dgm:pt>
    <dgm:pt modelId="{B30F3C3A-082E-41D4-AFA2-036F050D46A2}" type="sibTrans" cxnId="{5A3A1C63-A2FC-4737-8668-3971F6A3055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CAF0286-EE52-4CAC-81CA-336B6B733473}">
      <dgm:prSet/>
      <dgm:spPr>
        <a:solidFill>
          <a:schemeClr val="bg2"/>
        </a:solidFill>
      </dgm:spPr>
      <dgm:t>
        <a:bodyPr/>
        <a:lstStyle/>
        <a:p>
          <a:r>
            <a:rPr lang="en-US" b="1" dirty="0" err="1"/>
            <a:t>Tendencias</a:t>
          </a:r>
          <a:r>
            <a:rPr lang="en-US" b="1" dirty="0"/>
            <a:t> </a:t>
          </a:r>
          <a:r>
            <a:rPr lang="en-US" b="1" dirty="0" err="1"/>
            <a:t>identificadas</a:t>
          </a:r>
          <a:endParaRPr lang="en-US" b="1" dirty="0"/>
        </a:p>
      </dgm:t>
    </dgm:pt>
    <dgm:pt modelId="{DB5AA261-C9E7-49AF-A86A-254DCF6275F1}" type="parTrans" cxnId="{417B495C-DB1B-44AE-8110-00524F706E1E}">
      <dgm:prSet/>
      <dgm:spPr/>
      <dgm:t>
        <a:bodyPr/>
        <a:lstStyle/>
        <a:p>
          <a:endParaRPr lang="en-US"/>
        </a:p>
      </dgm:t>
    </dgm:pt>
    <dgm:pt modelId="{1F10C4C9-1BCF-4AD0-989E-65027AD2E1F2}" type="sibTrans" cxnId="{417B495C-DB1B-44AE-8110-00524F706E1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99F393DF-D98D-4059-AD8F-5A5493A82DFA}">
      <dgm:prSet/>
      <dgm:spPr/>
      <dgm:t>
        <a:bodyPr/>
        <a:lstStyle/>
        <a:p>
          <a:r>
            <a:rPr lang="en-US" dirty="0" err="1"/>
            <a:t>Eficiencia</a:t>
          </a:r>
          <a:r>
            <a:rPr lang="en-US" dirty="0"/>
            <a:t> </a:t>
          </a:r>
          <a:r>
            <a:rPr lang="en-US" dirty="0" err="1"/>
            <a:t>energética</a:t>
          </a:r>
          <a:endParaRPr lang="en-US" dirty="0"/>
        </a:p>
      </dgm:t>
    </dgm:pt>
    <dgm:pt modelId="{2DB573A7-2CA2-41C1-8FD1-D0701827A8E9}" type="parTrans" cxnId="{744E11B9-6D04-4031-A3CE-6906B7F6C2EB}">
      <dgm:prSet/>
      <dgm:spPr/>
      <dgm:t>
        <a:bodyPr/>
        <a:lstStyle/>
        <a:p>
          <a:endParaRPr lang="es-ES"/>
        </a:p>
      </dgm:t>
    </dgm:pt>
    <dgm:pt modelId="{3864D082-4A9B-46B8-B8BD-E3CDDC9BCCF7}" type="sibTrans" cxnId="{744E11B9-6D04-4031-A3CE-6906B7F6C2EB}">
      <dgm:prSet/>
      <dgm:spPr/>
      <dgm:t>
        <a:bodyPr/>
        <a:lstStyle/>
        <a:p>
          <a:endParaRPr lang="es-ES"/>
        </a:p>
      </dgm:t>
    </dgm:pt>
    <dgm:pt modelId="{79B11505-96EB-4BF0-B6CB-86BD14FDCB6B}">
      <dgm:prSet/>
      <dgm:spPr/>
      <dgm:t>
        <a:bodyPr/>
        <a:lstStyle/>
        <a:p>
          <a:r>
            <a:rPr lang="en-US" dirty="0" err="1"/>
            <a:t>Tendencias</a:t>
          </a:r>
          <a:r>
            <a:rPr lang="en-US" dirty="0"/>
            <a:t> </a:t>
          </a:r>
          <a:r>
            <a:rPr lang="en-US" dirty="0" err="1"/>
            <a:t>temporales</a:t>
          </a:r>
          <a:r>
            <a:rPr lang="en-US" dirty="0"/>
            <a:t> del </a:t>
          </a:r>
          <a:r>
            <a:rPr lang="en-US" dirty="0" err="1"/>
            <a:t>precio</a:t>
          </a:r>
          <a:endParaRPr lang="en-US" dirty="0"/>
        </a:p>
      </dgm:t>
    </dgm:pt>
    <dgm:pt modelId="{B7E34E2C-4761-4C66-A754-C47DF049CDD0}" type="parTrans" cxnId="{A0FEC0C0-628C-426F-916F-BBA460890A4B}">
      <dgm:prSet/>
      <dgm:spPr/>
      <dgm:t>
        <a:bodyPr/>
        <a:lstStyle/>
        <a:p>
          <a:endParaRPr lang="es-ES"/>
        </a:p>
      </dgm:t>
    </dgm:pt>
    <dgm:pt modelId="{29872EB1-828C-47E1-BA54-DAA846700FB6}" type="sibTrans" cxnId="{A0FEC0C0-628C-426F-916F-BBA460890A4B}">
      <dgm:prSet/>
      <dgm:spPr/>
      <dgm:t>
        <a:bodyPr/>
        <a:lstStyle/>
        <a:p>
          <a:endParaRPr lang="es-ES"/>
        </a:p>
      </dgm:t>
    </dgm:pt>
    <dgm:pt modelId="{F8D0A5FE-89E5-4C99-9488-A86E49EE9ED0}">
      <dgm:prSet/>
      <dgm:spPr/>
      <dgm:t>
        <a:bodyPr/>
        <a:lstStyle/>
        <a:p>
          <a:r>
            <a:rPr lang="en-US" dirty="0" err="1"/>
            <a:t>XGBoost</a:t>
          </a:r>
          <a:r>
            <a:rPr lang="en-US" dirty="0"/>
            <a:t>: </a:t>
          </a:r>
          <a:r>
            <a:rPr lang="en-US" dirty="0" err="1"/>
            <a:t>predicción</a:t>
          </a:r>
          <a:endParaRPr lang="en-US" dirty="0"/>
        </a:p>
      </dgm:t>
    </dgm:pt>
    <dgm:pt modelId="{3A6EB5CA-38E1-4BD2-8F88-C5572C3B5EB3}" type="parTrans" cxnId="{BDF8E1EC-D1AB-462B-B992-AB4365185241}">
      <dgm:prSet/>
      <dgm:spPr/>
      <dgm:t>
        <a:bodyPr/>
        <a:lstStyle/>
        <a:p>
          <a:endParaRPr lang="es-ES"/>
        </a:p>
      </dgm:t>
    </dgm:pt>
    <dgm:pt modelId="{D3ECEBDF-A28B-4284-8B5E-B551FE560C1A}" type="sibTrans" cxnId="{BDF8E1EC-D1AB-462B-B992-AB4365185241}">
      <dgm:prSet/>
      <dgm:spPr/>
      <dgm:t>
        <a:bodyPr/>
        <a:lstStyle/>
        <a:p>
          <a:endParaRPr lang="es-ES"/>
        </a:p>
      </dgm:t>
    </dgm:pt>
    <dgm:pt modelId="{C2DCF23D-64ED-4317-BC9B-B819F0759CA7}">
      <dgm:prSet/>
      <dgm:spPr/>
      <dgm:t>
        <a:bodyPr/>
        <a:lstStyle/>
        <a:p>
          <a:r>
            <a:rPr lang="en-US" dirty="0"/>
            <a:t>SARIMA: </a:t>
          </a:r>
          <a:r>
            <a:rPr lang="en-US" dirty="0" err="1"/>
            <a:t>tendencias</a:t>
          </a:r>
          <a:endParaRPr lang="en-US" dirty="0"/>
        </a:p>
      </dgm:t>
    </dgm:pt>
    <dgm:pt modelId="{E1BA07A6-EF2F-4FD1-BD45-22F792A1F79B}" type="parTrans" cxnId="{399D2ABC-CC14-4402-9213-C057A3D2D64D}">
      <dgm:prSet/>
      <dgm:spPr/>
      <dgm:t>
        <a:bodyPr/>
        <a:lstStyle/>
        <a:p>
          <a:endParaRPr lang="es-ES"/>
        </a:p>
      </dgm:t>
    </dgm:pt>
    <dgm:pt modelId="{7D05D659-460F-4ACE-B4AC-DC7DFE1DD6A0}" type="sibTrans" cxnId="{399D2ABC-CC14-4402-9213-C057A3D2D64D}">
      <dgm:prSet/>
      <dgm:spPr/>
      <dgm:t>
        <a:bodyPr/>
        <a:lstStyle/>
        <a:p>
          <a:endParaRPr lang="es-ES"/>
        </a:p>
      </dgm:t>
    </dgm:pt>
    <dgm:pt modelId="{E9DCA2B0-632B-4E7E-B0DD-DE242D2122AC}">
      <dgm:prSet/>
      <dgm:spPr/>
      <dgm:t>
        <a:bodyPr/>
        <a:lstStyle/>
        <a:p>
          <a:r>
            <a:rPr lang="en-US" dirty="0" err="1"/>
            <a:t>Tendencias</a:t>
          </a:r>
          <a:r>
            <a:rPr lang="en-US" dirty="0"/>
            <a:t> de </a:t>
          </a:r>
          <a:r>
            <a:rPr lang="en-US" dirty="0" err="1"/>
            <a:t>distintas</a:t>
          </a:r>
          <a:r>
            <a:rPr lang="en-US" dirty="0"/>
            <a:t> </a:t>
          </a:r>
          <a:r>
            <a:rPr lang="en-US" dirty="0" err="1"/>
            <a:t>categorías</a:t>
          </a:r>
          <a:endParaRPr lang="en-US" dirty="0"/>
        </a:p>
      </dgm:t>
    </dgm:pt>
    <dgm:pt modelId="{ADE4F327-78DC-4771-A2F9-C3AE9586F76F}" type="parTrans" cxnId="{0866DCDC-05A6-4BFE-B07F-BA07ACB64383}">
      <dgm:prSet/>
      <dgm:spPr/>
      <dgm:t>
        <a:bodyPr/>
        <a:lstStyle/>
        <a:p>
          <a:endParaRPr lang="es-ES"/>
        </a:p>
      </dgm:t>
    </dgm:pt>
    <dgm:pt modelId="{C0233059-FC3E-4DEE-B764-961A24B87FA7}" type="sibTrans" cxnId="{0866DCDC-05A6-4BFE-B07F-BA07ACB64383}">
      <dgm:prSet/>
      <dgm:spPr/>
      <dgm:t>
        <a:bodyPr/>
        <a:lstStyle/>
        <a:p>
          <a:endParaRPr lang="es-ES"/>
        </a:p>
      </dgm:t>
    </dgm:pt>
    <dgm:pt modelId="{2A8D3E1B-3E3A-40F5-A289-C986A6042425}">
      <dgm:prSet/>
      <dgm:spPr/>
      <dgm:t>
        <a:bodyPr/>
        <a:lstStyle/>
        <a:p>
          <a:r>
            <a:rPr lang="en-US" dirty="0" err="1"/>
            <a:t>Útil</a:t>
          </a:r>
          <a:r>
            <a:rPr lang="en-US" dirty="0"/>
            <a:t> para </a:t>
          </a:r>
          <a:r>
            <a:rPr lang="en-US" dirty="0" err="1"/>
            <a:t>varios</a:t>
          </a:r>
          <a:r>
            <a:rPr lang="en-US" dirty="0"/>
            <a:t> </a:t>
          </a:r>
          <a:r>
            <a:rPr lang="en-US" dirty="0" err="1"/>
            <a:t>ámbitos</a:t>
          </a:r>
          <a:endParaRPr lang="en-US" dirty="0"/>
        </a:p>
      </dgm:t>
    </dgm:pt>
    <dgm:pt modelId="{E7EAAE0A-F147-4709-95DC-0D6A4B98452E}" type="parTrans" cxnId="{1571BBEE-AC46-496B-BE2B-5725F7B49DE0}">
      <dgm:prSet/>
      <dgm:spPr/>
      <dgm:t>
        <a:bodyPr/>
        <a:lstStyle/>
        <a:p>
          <a:endParaRPr lang="es-ES"/>
        </a:p>
      </dgm:t>
    </dgm:pt>
    <dgm:pt modelId="{2E9CAFD1-6CE1-44AF-B4FF-F3890505A5BB}" type="sibTrans" cxnId="{1571BBEE-AC46-496B-BE2B-5725F7B49DE0}">
      <dgm:prSet/>
      <dgm:spPr/>
      <dgm:t>
        <a:bodyPr/>
        <a:lstStyle/>
        <a:p>
          <a:endParaRPr lang="es-ES"/>
        </a:p>
      </dgm:t>
    </dgm:pt>
    <dgm:pt modelId="{EC1C195F-A053-4261-84C1-E5BC42023D35}">
      <dgm:prSet/>
      <dgm:spPr/>
      <dgm:t>
        <a:bodyPr/>
        <a:lstStyle/>
        <a:p>
          <a:r>
            <a:rPr lang="en-US" b="1" dirty="0"/>
            <a:t>Datos </a:t>
          </a:r>
          <a:r>
            <a:rPr lang="en-US" b="1" dirty="0" err="1"/>
            <a:t>públicos</a:t>
          </a:r>
          <a:endParaRPr lang="en-US" b="1" dirty="0"/>
        </a:p>
      </dgm:t>
    </dgm:pt>
    <dgm:pt modelId="{64ED8837-6481-4475-8E63-BBC4F6C47110}" type="parTrans" cxnId="{669437DA-8801-46CA-83C5-746916B149C5}">
      <dgm:prSet/>
      <dgm:spPr/>
      <dgm:t>
        <a:bodyPr/>
        <a:lstStyle/>
        <a:p>
          <a:endParaRPr lang="es-ES"/>
        </a:p>
      </dgm:t>
    </dgm:pt>
    <dgm:pt modelId="{9AB4AA79-4969-4C08-A757-2F6D043B7E2B}" type="sibTrans" cxnId="{669437DA-8801-46CA-83C5-746916B149C5}">
      <dgm:prSet phldrT="04" phldr="0"/>
      <dgm:spPr/>
      <dgm:t>
        <a:bodyPr/>
        <a:lstStyle/>
        <a:p>
          <a:r>
            <a:rPr lang="es-ES"/>
            <a:t>04</a:t>
          </a:r>
        </a:p>
      </dgm:t>
    </dgm:pt>
    <dgm:pt modelId="{AC217771-01FD-4212-BF7B-6D9B1BB43DA3}">
      <dgm:prSet/>
      <dgm:spPr/>
      <dgm:t>
        <a:bodyPr/>
        <a:lstStyle/>
        <a:p>
          <a:r>
            <a:rPr lang="en-US" dirty="0" err="1"/>
            <a:t>Publicados</a:t>
          </a:r>
          <a:r>
            <a:rPr lang="en-US" dirty="0"/>
            <a:t> </a:t>
          </a:r>
          <a:r>
            <a:rPr lang="en-US" dirty="0" err="1"/>
            <a:t>por</a:t>
          </a:r>
          <a:r>
            <a:rPr lang="en-US" dirty="0"/>
            <a:t> </a:t>
          </a:r>
          <a:r>
            <a:rPr lang="en-US" dirty="0" err="1"/>
            <a:t>el</a:t>
          </a:r>
          <a:r>
            <a:rPr lang="en-US" dirty="0"/>
            <a:t> </a:t>
          </a:r>
          <a:r>
            <a:rPr lang="en-US" dirty="0" err="1"/>
            <a:t>Gobierno</a:t>
          </a:r>
          <a:r>
            <a:rPr lang="en-US" dirty="0"/>
            <a:t> de Reino </a:t>
          </a:r>
          <a:r>
            <a:rPr lang="en-US" dirty="0" err="1"/>
            <a:t>Unido</a:t>
          </a:r>
          <a:endParaRPr lang="en-US" dirty="0"/>
        </a:p>
      </dgm:t>
    </dgm:pt>
    <dgm:pt modelId="{63E3A025-DA9B-4F33-B795-D0CCF3DD9198}" type="parTrans" cxnId="{F529AAE2-8E2F-4195-8646-1367C5AC2130}">
      <dgm:prSet/>
      <dgm:spPr/>
      <dgm:t>
        <a:bodyPr/>
        <a:lstStyle/>
        <a:p>
          <a:endParaRPr lang="es-ES"/>
        </a:p>
      </dgm:t>
    </dgm:pt>
    <dgm:pt modelId="{0902C8A8-1668-47E3-8009-0B0D5560C021}" type="sibTrans" cxnId="{F529AAE2-8E2F-4195-8646-1367C5AC2130}">
      <dgm:prSet phldrT="05" phldr="0"/>
      <dgm:spPr/>
    </dgm:pt>
    <dgm:pt modelId="{67F6DF7A-E43B-46CC-B44A-2EB6A606BF7B}">
      <dgm:prSet/>
      <dgm:spPr/>
      <dgm:t>
        <a:bodyPr/>
        <a:lstStyle/>
        <a:p>
          <a:r>
            <a:rPr lang="en-US" dirty="0" err="1"/>
            <a:t>Experimentación</a:t>
          </a:r>
          <a:r>
            <a:rPr lang="en-US" dirty="0"/>
            <a:t> con </a:t>
          </a:r>
          <a:r>
            <a:rPr lang="en-US" dirty="0" err="1"/>
            <a:t>otras</a:t>
          </a:r>
          <a:r>
            <a:rPr lang="en-US" dirty="0"/>
            <a:t> variables</a:t>
          </a:r>
        </a:p>
      </dgm:t>
    </dgm:pt>
    <dgm:pt modelId="{99F92281-C29D-43E7-8008-CF7654FB96ED}" type="parTrans" cxnId="{B737C720-B4C6-4436-89D6-CCDD25BF9643}">
      <dgm:prSet/>
      <dgm:spPr/>
      <dgm:t>
        <a:bodyPr/>
        <a:lstStyle/>
        <a:p>
          <a:endParaRPr lang="es-ES"/>
        </a:p>
      </dgm:t>
    </dgm:pt>
    <dgm:pt modelId="{20331881-1FF6-4896-9E40-9165F9E64040}" type="sibTrans" cxnId="{B737C720-B4C6-4436-89D6-CCDD25BF9643}">
      <dgm:prSet/>
      <dgm:spPr/>
      <dgm:t>
        <a:bodyPr/>
        <a:lstStyle/>
        <a:p>
          <a:endParaRPr lang="es-ES"/>
        </a:p>
      </dgm:t>
    </dgm:pt>
    <dgm:pt modelId="{64021A90-3254-4ACD-85C7-DC20F290ACF1}" type="pres">
      <dgm:prSet presAssocID="{D32C1160-7F71-4F30-9E69-8941D407FDDC}" presName="Name0" presStyleCnt="0">
        <dgm:presLayoutVars>
          <dgm:animLvl val="lvl"/>
          <dgm:resizeHandles val="exact"/>
        </dgm:presLayoutVars>
      </dgm:prSet>
      <dgm:spPr/>
    </dgm:pt>
    <dgm:pt modelId="{60B0F5C5-5CC0-4A21-9704-3980221ABE6B}" type="pres">
      <dgm:prSet presAssocID="{83260356-4D16-40A2-8710-0887758A398B}" presName="compositeNode" presStyleCnt="0">
        <dgm:presLayoutVars>
          <dgm:bulletEnabled val="1"/>
        </dgm:presLayoutVars>
      </dgm:prSet>
      <dgm:spPr/>
    </dgm:pt>
    <dgm:pt modelId="{48845B80-12EC-48F3-9E0F-25F1EA7DA3C6}" type="pres">
      <dgm:prSet presAssocID="{83260356-4D16-40A2-8710-0887758A398B}" presName="bgRect" presStyleLbl="alignNode1" presStyleIdx="0" presStyleCnt="4"/>
      <dgm:spPr/>
    </dgm:pt>
    <dgm:pt modelId="{A5D5CD93-733B-4710-ADD2-96341924C21A}" type="pres">
      <dgm:prSet presAssocID="{E890E390-DDF7-4321-86F5-58837E63F213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196E8416-4DD9-4335-96E4-4B85F72D6DBC}" type="pres">
      <dgm:prSet presAssocID="{83260356-4D16-40A2-8710-0887758A398B}" presName="nodeRect" presStyleLbl="alignNode1" presStyleIdx="0" presStyleCnt="4">
        <dgm:presLayoutVars>
          <dgm:bulletEnabled val="1"/>
        </dgm:presLayoutVars>
      </dgm:prSet>
      <dgm:spPr/>
    </dgm:pt>
    <dgm:pt modelId="{081E4F1C-18C0-4862-A55C-681A0863AE02}" type="pres">
      <dgm:prSet presAssocID="{E890E390-DDF7-4321-86F5-58837E63F213}" presName="sibTrans" presStyleCnt="0"/>
      <dgm:spPr/>
    </dgm:pt>
    <dgm:pt modelId="{345AB4E7-977E-4FC4-ABD0-B2023CA814BB}" type="pres">
      <dgm:prSet presAssocID="{59B84ED1-80EB-459B-8CC9-C860DFD6724C}" presName="compositeNode" presStyleCnt="0">
        <dgm:presLayoutVars>
          <dgm:bulletEnabled val="1"/>
        </dgm:presLayoutVars>
      </dgm:prSet>
      <dgm:spPr/>
    </dgm:pt>
    <dgm:pt modelId="{DE10C6B3-8DCA-45F7-B180-3F9E4D19A391}" type="pres">
      <dgm:prSet presAssocID="{59B84ED1-80EB-459B-8CC9-C860DFD6724C}" presName="bgRect" presStyleLbl="alignNode1" presStyleIdx="1" presStyleCnt="4"/>
      <dgm:spPr/>
    </dgm:pt>
    <dgm:pt modelId="{69294E82-B81B-4470-BAD9-976306C4A652}" type="pres">
      <dgm:prSet presAssocID="{B30F3C3A-082E-41D4-AFA2-036F050D46A2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478949D9-79F8-4685-9AB1-C21A093A1C54}" type="pres">
      <dgm:prSet presAssocID="{59B84ED1-80EB-459B-8CC9-C860DFD6724C}" presName="nodeRect" presStyleLbl="alignNode1" presStyleIdx="1" presStyleCnt="4">
        <dgm:presLayoutVars>
          <dgm:bulletEnabled val="1"/>
        </dgm:presLayoutVars>
      </dgm:prSet>
      <dgm:spPr/>
    </dgm:pt>
    <dgm:pt modelId="{6EF2582A-FBF7-44EF-8BC8-5FD2F00A5667}" type="pres">
      <dgm:prSet presAssocID="{B30F3C3A-082E-41D4-AFA2-036F050D46A2}" presName="sibTrans" presStyleCnt="0"/>
      <dgm:spPr/>
    </dgm:pt>
    <dgm:pt modelId="{691C0D25-D312-4A9F-876A-CE583681DA76}" type="pres">
      <dgm:prSet presAssocID="{9CAF0286-EE52-4CAC-81CA-336B6B733473}" presName="compositeNode" presStyleCnt="0">
        <dgm:presLayoutVars>
          <dgm:bulletEnabled val="1"/>
        </dgm:presLayoutVars>
      </dgm:prSet>
      <dgm:spPr/>
    </dgm:pt>
    <dgm:pt modelId="{F9B2B672-ABB8-4E93-8923-A5FDF6809443}" type="pres">
      <dgm:prSet presAssocID="{9CAF0286-EE52-4CAC-81CA-336B6B733473}" presName="bgRect" presStyleLbl="alignNode1" presStyleIdx="2" presStyleCnt="4"/>
      <dgm:spPr/>
    </dgm:pt>
    <dgm:pt modelId="{9802C73B-965F-4876-9560-B39F83DFD8C1}" type="pres">
      <dgm:prSet presAssocID="{1F10C4C9-1BCF-4AD0-989E-65027AD2E1F2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E808B082-6526-4E80-B909-62D84AF441F5}" type="pres">
      <dgm:prSet presAssocID="{9CAF0286-EE52-4CAC-81CA-336B6B733473}" presName="nodeRect" presStyleLbl="alignNode1" presStyleIdx="2" presStyleCnt="4">
        <dgm:presLayoutVars>
          <dgm:bulletEnabled val="1"/>
        </dgm:presLayoutVars>
      </dgm:prSet>
      <dgm:spPr/>
    </dgm:pt>
    <dgm:pt modelId="{8034AF4B-F2E4-4A37-A02E-DDDA083B26CF}" type="pres">
      <dgm:prSet presAssocID="{1F10C4C9-1BCF-4AD0-989E-65027AD2E1F2}" presName="sibTrans" presStyleCnt="0"/>
      <dgm:spPr/>
    </dgm:pt>
    <dgm:pt modelId="{23E06A41-E399-41AB-A117-CF796F6C9FB3}" type="pres">
      <dgm:prSet presAssocID="{EC1C195F-A053-4261-84C1-E5BC42023D35}" presName="compositeNode" presStyleCnt="0">
        <dgm:presLayoutVars>
          <dgm:bulletEnabled val="1"/>
        </dgm:presLayoutVars>
      </dgm:prSet>
      <dgm:spPr/>
    </dgm:pt>
    <dgm:pt modelId="{DB340BF4-F1C3-44DB-B4DB-906B49E00421}" type="pres">
      <dgm:prSet presAssocID="{EC1C195F-A053-4261-84C1-E5BC42023D35}" presName="bgRect" presStyleLbl="alignNode1" presStyleIdx="3" presStyleCnt="4"/>
      <dgm:spPr/>
    </dgm:pt>
    <dgm:pt modelId="{F24EFDE0-D282-459C-96DE-AB855E5601A3}" type="pres">
      <dgm:prSet presAssocID="{9AB4AA79-4969-4C08-A757-2F6D043B7E2B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9D4E1363-DAA0-4D59-ADBE-A57B7CCBF4BA}" type="pres">
      <dgm:prSet presAssocID="{EC1C195F-A053-4261-84C1-E5BC42023D35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863A5202-68BE-4F51-8A6D-C572F2CC83E9}" type="presOf" srcId="{EC1C195F-A053-4261-84C1-E5BC42023D35}" destId="{9D4E1363-DAA0-4D59-ADBE-A57B7CCBF4BA}" srcOrd="1" destOrd="0" presId="urn:microsoft.com/office/officeart/2016/7/layout/LinearBlockProcessNumbered"/>
    <dgm:cxn modelId="{22729E0A-8D9D-4EB4-B514-4EF2ACBBD5AC}" type="presOf" srcId="{E890E390-DDF7-4321-86F5-58837E63F213}" destId="{A5D5CD93-733B-4710-ADD2-96341924C21A}" srcOrd="0" destOrd="0" presId="urn:microsoft.com/office/officeart/2016/7/layout/LinearBlockProcessNumbered"/>
    <dgm:cxn modelId="{EE5C2F1F-9DB4-4F46-8504-50F501984367}" type="presOf" srcId="{9D1A75CC-8403-4E3B-A2AA-85EEC18A0969}" destId="{196E8416-4DD9-4335-96E4-4B85F72D6DBC}" srcOrd="0" destOrd="1" presId="urn:microsoft.com/office/officeart/2016/7/layout/LinearBlockProcessNumbered"/>
    <dgm:cxn modelId="{B737C720-B4C6-4436-89D6-CCDD25BF9643}" srcId="{EC1C195F-A053-4261-84C1-E5BC42023D35}" destId="{67F6DF7A-E43B-46CC-B44A-2EB6A606BF7B}" srcOrd="1" destOrd="0" parTransId="{99F92281-C29D-43E7-8008-CF7654FB96ED}" sibTransId="{20331881-1FF6-4896-9E40-9165F9E64040}"/>
    <dgm:cxn modelId="{70845C3F-217C-4CB8-85DC-589B51178D03}" type="presOf" srcId="{D32C1160-7F71-4F30-9E69-8941D407FDDC}" destId="{64021A90-3254-4ACD-85C7-DC20F290ACF1}" srcOrd="0" destOrd="0" presId="urn:microsoft.com/office/officeart/2016/7/layout/LinearBlockProcessNumbered"/>
    <dgm:cxn modelId="{417B495C-DB1B-44AE-8110-00524F706E1E}" srcId="{D32C1160-7F71-4F30-9E69-8941D407FDDC}" destId="{9CAF0286-EE52-4CAC-81CA-336B6B733473}" srcOrd="2" destOrd="0" parTransId="{DB5AA261-C9E7-49AF-A86A-254DCF6275F1}" sibTransId="{1F10C4C9-1BCF-4AD0-989E-65027AD2E1F2}"/>
    <dgm:cxn modelId="{446A955D-0A27-4FA1-977D-C6A79329B459}" srcId="{83260356-4D16-40A2-8710-0887758A398B}" destId="{9D1A75CC-8403-4E3B-A2AA-85EEC18A0969}" srcOrd="0" destOrd="0" parTransId="{17F23D71-BEE5-4A31-B785-B8E7AF13CB01}" sibTransId="{B21D4391-23C8-445C-BC00-FA6751B1B184}"/>
    <dgm:cxn modelId="{40A2F361-4ABC-4B04-A895-32E1DA9660F9}" type="presOf" srcId="{AC217771-01FD-4212-BF7B-6D9B1BB43DA3}" destId="{9D4E1363-DAA0-4D59-ADBE-A57B7CCBF4BA}" srcOrd="0" destOrd="1" presId="urn:microsoft.com/office/officeart/2016/7/layout/LinearBlockProcessNumbered"/>
    <dgm:cxn modelId="{5A3A1C63-A2FC-4737-8668-3971F6A30557}" srcId="{D32C1160-7F71-4F30-9E69-8941D407FDDC}" destId="{59B84ED1-80EB-459B-8CC9-C860DFD6724C}" srcOrd="1" destOrd="0" parTransId="{675BD20E-0E49-462B-805F-BDAD46DDB401}" sibTransId="{B30F3C3A-082E-41D4-AFA2-036F050D46A2}"/>
    <dgm:cxn modelId="{8E987143-9A62-4C47-B901-4E10041CC614}" type="presOf" srcId="{EC1C195F-A053-4261-84C1-E5BC42023D35}" destId="{DB340BF4-F1C3-44DB-B4DB-906B49E00421}" srcOrd="0" destOrd="0" presId="urn:microsoft.com/office/officeart/2016/7/layout/LinearBlockProcessNumbered"/>
    <dgm:cxn modelId="{8F4C3949-E2C0-4B5C-906F-52FAC67135AC}" type="presOf" srcId="{59B84ED1-80EB-459B-8CC9-C860DFD6724C}" destId="{DE10C6B3-8DCA-45F7-B180-3F9E4D19A391}" srcOrd="0" destOrd="0" presId="urn:microsoft.com/office/officeart/2016/7/layout/LinearBlockProcessNumbered"/>
    <dgm:cxn modelId="{ED71886B-6AFE-4D65-916F-3E73F33F7A48}" type="presOf" srcId="{83260356-4D16-40A2-8710-0887758A398B}" destId="{196E8416-4DD9-4335-96E4-4B85F72D6DBC}" srcOrd="1" destOrd="0" presId="urn:microsoft.com/office/officeart/2016/7/layout/LinearBlockProcessNumbered"/>
    <dgm:cxn modelId="{29032A54-D19A-4E25-8360-B2721C871158}" type="presOf" srcId="{F8D0A5FE-89E5-4C99-9488-A86E49EE9ED0}" destId="{478949D9-79F8-4685-9AB1-C21A093A1C54}" srcOrd="0" destOrd="1" presId="urn:microsoft.com/office/officeart/2016/7/layout/LinearBlockProcessNumbered"/>
    <dgm:cxn modelId="{FA8B2B7A-B65C-43F6-B59C-4D4FC171D268}" type="presOf" srcId="{67F6DF7A-E43B-46CC-B44A-2EB6A606BF7B}" destId="{9D4E1363-DAA0-4D59-ADBE-A57B7CCBF4BA}" srcOrd="0" destOrd="2" presId="urn:microsoft.com/office/officeart/2016/7/layout/LinearBlockProcessNumbered"/>
    <dgm:cxn modelId="{90A15E7D-B0E4-41A2-A419-FB38CD57374F}" type="presOf" srcId="{C2DCF23D-64ED-4317-BC9B-B819F0759CA7}" destId="{478949D9-79F8-4685-9AB1-C21A093A1C54}" srcOrd="0" destOrd="2" presId="urn:microsoft.com/office/officeart/2016/7/layout/LinearBlockProcessNumbered"/>
    <dgm:cxn modelId="{C88FA583-7249-4EEC-A796-850E54083E63}" type="presOf" srcId="{59B84ED1-80EB-459B-8CC9-C860DFD6724C}" destId="{478949D9-79F8-4685-9AB1-C21A093A1C54}" srcOrd="1" destOrd="0" presId="urn:microsoft.com/office/officeart/2016/7/layout/LinearBlockProcessNumbered"/>
    <dgm:cxn modelId="{1AB45A9F-F2A2-41F7-ABBE-AF166C81440E}" type="presOf" srcId="{9CAF0286-EE52-4CAC-81CA-336B6B733473}" destId="{F9B2B672-ABB8-4E93-8923-A5FDF6809443}" srcOrd="0" destOrd="0" presId="urn:microsoft.com/office/officeart/2016/7/layout/LinearBlockProcessNumbered"/>
    <dgm:cxn modelId="{6151EEA7-AC70-4A44-BC24-E0C66CA6766F}" type="presOf" srcId="{83260356-4D16-40A2-8710-0887758A398B}" destId="{48845B80-12EC-48F3-9E0F-25F1EA7DA3C6}" srcOrd="0" destOrd="0" presId="urn:microsoft.com/office/officeart/2016/7/layout/LinearBlockProcessNumbered"/>
    <dgm:cxn modelId="{618646B5-2EC9-475D-BB3C-EADBCC955EE9}" type="presOf" srcId="{99F393DF-D98D-4059-AD8F-5A5493A82DFA}" destId="{196E8416-4DD9-4335-96E4-4B85F72D6DBC}" srcOrd="0" destOrd="2" presId="urn:microsoft.com/office/officeart/2016/7/layout/LinearBlockProcessNumbered"/>
    <dgm:cxn modelId="{744E11B9-6D04-4031-A3CE-6906B7F6C2EB}" srcId="{83260356-4D16-40A2-8710-0887758A398B}" destId="{99F393DF-D98D-4059-AD8F-5A5493A82DFA}" srcOrd="1" destOrd="0" parTransId="{2DB573A7-2CA2-41C1-8FD1-D0701827A8E9}" sibTransId="{3864D082-4A9B-46B8-B8BD-E3CDDC9BCCF7}"/>
    <dgm:cxn modelId="{399D2ABC-CC14-4402-9213-C057A3D2D64D}" srcId="{59B84ED1-80EB-459B-8CC9-C860DFD6724C}" destId="{C2DCF23D-64ED-4317-BC9B-B819F0759CA7}" srcOrd="1" destOrd="0" parTransId="{E1BA07A6-EF2F-4FD1-BD45-22F792A1F79B}" sibTransId="{7D05D659-460F-4ACE-B4AC-DC7DFE1DD6A0}"/>
    <dgm:cxn modelId="{A0FEC0C0-628C-426F-916F-BBA460890A4B}" srcId="{83260356-4D16-40A2-8710-0887758A398B}" destId="{79B11505-96EB-4BF0-B6CB-86BD14FDCB6B}" srcOrd="2" destOrd="0" parTransId="{B7E34E2C-4761-4C66-A754-C47DF049CDD0}" sibTransId="{29872EB1-828C-47E1-BA54-DAA846700FB6}"/>
    <dgm:cxn modelId="{F83F9AC2-0495-4796-BEFC-7BF4AF52CF0E}" type="presOf" srcId="{E9DCA2B0-632B-4E7E-B0DD-DE242D2122AC}" destId="{E808B082-6526-4E80-B909-62D84AF441F5}" srcOrd="0" destOrd="1" presId="urn:microsoft.com/office/officeart/2016/7/layout/LinearBlockProcessNumbered"/>
    <dgm:cxn modelId="{9DD5CAC5-0D88-4C86-8F6C-09647B821EC3}" type="presOf" srcId="{9AB4AA79-4969-4C08-A757-2F6D043B7E2B}" destId="{F24EFDE0-D282-459C-96DE-AB855E5601A3}" srcOrd="0" destOrd="0" presId="urn:microsoft.com/office/officeart/2016/7/layout/LinearBlockProcessNumbered"/>
    <dgm:cxn modelId="{A448C6D0-2993-42AE-B6BD-873F7C0ADBB1}" type="presOf" srcId="{1F10C4C9-1BCF-4AD0-989E-65027AD2E1F2}" destId="{9802C73B-965F-4876-9560-B39F83DFD8C1}" srcOrd="0" destOrd="0" presId="urn:microsoft.com/office/officeart/2016/7/layout/LinearBlockProcessNumbered"/>
    <dgm:cxn modelId="{18102CD5-1AE6-4CC0-8244-892E6D6023F3}" type="presOf" srcId="{2A8D3E1B-3E3A-40F5-A289-C986A6042425}" destId="{E808B082-6526-4E80-B909-62D84AF441F5}" srcOrd="0" destOrd="2" presId="urn:microsoft.com/office/officeart/2016/7/layout/LinearBlockProcessNumbered"/>
    <dgm:cxn modelId="{6E0AFBD7-547F-4929-BF05-9C5060FF8BB5}" srcId="{D32C1160-7F71-4F30-9E69-8941D407FDDC}" destId="{83260356-4D16-40A2-8710-0887758A398B}" srcOrd="0" destOrd="0" parTransId="{85C252BE-6633-4414-926C-21505E7B98D0}" sibTransId="{E890E390-DDF7-4321-86F5-58837E63F213}"/>
    <dgm:cxn modelId="{669437DA-8801-46CA-83C5-746916B149C5}" srcId="{D32C1160-7F71-4F30-9E69-8941D407FDDC}" destId="{EC1C195F-A053-4261-84C1-E5BC42023D35}" srcOrd="3" destOrd="0" parTransId="{64ED8837-6481-4475-8E63-BBC4F6C47110}" sibTransId="{9AB4AA79-4969-4C08-A757-2F6D043B7E2B}"/>
    <dgm:cxn modelId="{0866DCDC-05A6-4BFE-B07F-BA07ACB64383}" srcId="{9CAF0286-EE52-4CAC-81CA-336B6B733473}" destId="{E9DCA2B0-632B-4E7E-B0DD-DE242D2122AC}" srcOrd="0" destOrd="0" parTransId="{ADE4F327-78DC-4771-A2F9-C3AE9586F76F}" sibTransId="{C0233059-FC3E-4DEE-B764-961A24B87FA7}"/>
    <dgm:cxn modelId="{F529AAE2-8E2F-4195-8646-1367C5AC2130}" srcId="{EC1C195F-A053-4261-84C1-E5BC42023D35}" destId="{AC217771-01FD-4212-BF7B-6D9B1BB43DA3}" srcOrd="0" destOrd="0" parTransId="{63E3A025-DA9B-4F33-B795-D0CCF3DD9198}" sibTransId="{0902C8A8-1668-47E3-8009-0B0D5560C021}"/>
    <dgm:cxn modelId="{988B67E5-626E-4734-90F4-3AD61C6E2CD6}" type="presOf" srcId="{9CAF0286-EE52-4CAC-81CA-336B6B733473}" destId="{E808B082-6526-4E80-B909-62D84AF441F5}" srcOrd="1" destOrd="0" presId="urn:microsoft.com/office/officeart/2016/7/layout/LinearBlockProcessNumbered"/>
    <dgm:cxn modelId="{BDF8E1EC-D1AB-462B-B992-AB4365185241}" srcId="{59B84ED1-80EB-459B-8CC9-C860DFD6724C}" destId="{F8D0A5FE-89E5-4C99-9488-A86E49EE9ED0}" srcOrd="0" destOrd="0" parTransId="{3A6EB5CA-38E1-4BD2-8F88-C5572C3B5EB3}" sibTransId="{D3ECEBDF-A28B-4284-8B5E-B551FE560C1A}"/>
    <dgm:cxn modelId="{1571BBEE-AC46-496B-BE2B-5725F7B49DE0}" srcId="{9CAF0286-EE52-4CAC-81CA-336B6B733473}" destId="{2A8D3E1B-3E3A-40F5-A289-C986A6042425}" srcOrd="1" destOrd="0" parTransId="{E7EAAE0A-F147-4709-95DC-0D6A4B98452E}" sibTransId="{2E9CAFD1-6CE1-44AF-B4FF-F3890505A5BB}"/>
    <dgm:cxn modelId="{C62E6AF7-E3B2-4CD9-B048-E5CF5091FB63}" type="presOf" srcId="{B30F3C3A-082E-41D4-AFA2-036F050D46A2}" destId="{69294E82-B81B-4470-BAD9-976306C4A652}" srcOrd="0" destOrd="0" presId="urn:microsoft.com/office/officeart/2016/7/layout/LinearBlockProcessNumbered"/>
    <dgm:cxn modelId="{1E25AEFA-6491-4F3B-ACD2-D2B5BD50BA14}" type="presOf" srcId="{79B11505-96EB-4BF0-B6CB-86BD14FDCB6B}" destId="{196E8416-4DD9-4335-96E4-4B85F72D6DBC}" srcOrd="0" destOrd="3" presId="urn:microsoft.com/office/officeart/2016/7/layout/LinearBlockProcessNumbered"/>
    <dgm:cxn modelId="{23EEAAD0-91E6-4E01-97AE-16BA317A2084}" type="presParOf" srcId="{64021A90-3254-4ACD-85C7-DC20F290ACF1}" destId="{60B0F5C5-5CC0-4A21-9704-3980221ABE6B}" srcOrd="0" destOrd="0" presId="urn:microsoft.com/office/officeart/2016/7/layout/LinearBlockProcessNumbered"/>
    <dgm:cxn modelId="{AB28E895-3703-4DCB-9A5B-FEA89F19259D}" type="presParOf" srcId="{60B0F5C5-5CC0-4A21-9704-3980221ABE6B}" destId="{48845B80-12EC-48F3-9E0F-25F1EA7DA3C6}" srcOrd="0" destOrd="0" presId="urn:microsoft.com/office/officeart/2016/7/layout/LinearBlockProcessNumbered"/>
    <dgm:cxn modelId="{2F4CCD22-F15E-4705-8125-AB8F082ABF7A}" type="presParOf" srcId="{60B0F5C5-5CC0-4A21-9704-3980221ABE6B}" destId="{A5D5CD93-733B-4710-ADD2-96341924C21A}" srcOrd="1" destOrd="0" presId="urn:microsoft.com/office/officeart/2016/7/layout/LinearBlockProcessNumbered"/>
    <dgm:cxn modelId="{887F659A-2925-4B55-B395-B15F00F18599}" type="presParOf" srcId="{60B0F5C5-5CC0-4A21-9704-3980221ABE6B}" destId="{196E8416-4DD9-4335-96E4-4B85F72D6DBC}" srcOrd="2" destOrd="0" presId="urn:microsoft.com/office/officeart/2016/7/layout/LinearBlockProcessNumbered"/>
    <dgm:cxn modelId="{4CE50219-B2B7-45FE-8266-FFF11D56D9E7}" type="presParOf" srcId="{64021A90-3254-4ACD-85C7-DC20F290ACF1}" destId="{081E4F1C-18C0-4862-A55C-681A0863AE02}" srcOrd="1" destOrd="0" presId="urn:microsoft.com/office/officeart/2016/7/layout/LinearBlockProcessNumbered"/>
    <dgm:cxn modelId="{5BA19B70-693F-4E2D-909E-EE37A6439E6A}" type="presParOf" srcId="{64021A90-3254-4ACD-85C7-DC20F290ACF1}" destId="{345AB4E7-977E-4FC4-ABD0-B2023CA814BB}" srcOrd="2" destOrd="0" presId="urn:microsoft.com/office/officeart/2016/7/layout/LinearBlockProcessNumbered"/>
    <dgm:cxn modelId="{FD28172B-C374-4D44-A29C-27F9DD72DCAB}" type="presParOf" srcId="{345AB4E7-977E-4FC4-ABD0-B2023CA814BB}" destId="{DE10C6B3-8DCA-45F7-B180-3F9E4D19A391}" srcOrd="0" destOrd="0" presId="urn:microsoft.com/office/officeart/2016/7/layout/LinearBlockProcessNumbered"/>
    <dgm:cxn modelId="{2EC01A76-B63B-4525-8E49-1D586C5E5AC6}" type="presParOf" srcId="{345AB4E7-977E-4FC4-ABD0-B2023CA814BB}" destId="{69294E82-B81B-4470-BAD9-976306C4A652}" srcOrd="1" destOrd="0" presId="urn:microsoft.com/office/officeart/2016/7/layout/LinearBlockProcessNumbered"/>
    <dgm:cxn modelId="{56994C9A-15C2-42DB-804F-3C0F9BDEB3F1}" type="presParOf" srcId="{345AB4E7-977E-4FC4-ABD0-B2023CA814BB}" destId="{478949D9-79F8-4685-9AB1-C21A093A1C54}" srcOrd="2" destOrd="0" presId="urn:microsoft.com/office/officeart/2016/7/layout/LinearBlockProcessNumbered"/>
    <dgm:cxn modelId="{47C4F4FF-257C-4DBB-983B-5449303F2B26}" type="presParOf" srcId="{64021A90-3254-4ACD-85C7-DC20F290ACF1}" destId="{6EF2582A-FBF7-44EF-8BC8-5FD2F00A5667}" srcOrd="3" destOrd="0" presId="urn:microsoft.com/office/officeart/2016/7/layout/LinearBlockProcessNumbered"/>
    <dgm:cxn modelId="{19A96442-BBA1-4A3A-AC12-C29B0312CDCA}" type="presParOf" srcId="{64021A90-3254-4ACD-85C7-DC20F290ACF1}" destId="{691C0D25-D312-4A9F-876A-CE583681DA76}" srcOrd="4" destOrd="0" presId="urn:microsoft.com/office/officeart/2016/7/layout/LinearBlockProcessNumbered"/>
    <dgm:cxn modelId="{4B632EB3-E413-4313-8248-B25883C227F9}" type="presParOf" srcId="{691C0D25-D312-4A9F-876A-CE583681DA76}" destId="{F9B2B672-ABB8-4E93-8923-A5FDF6809443}" srcOrd="0" destOrd="0" presId="urn:microsoft.com/office/officeart/2016/7/layout/LinearBlockProcessNumbered"/>
    <dgm:cxn modelId="{FB6D8BF4-40C8-4746-99BE-F972426A8C65}" type="presParOf" srcId="{691C0D25-D312-4A9F-876A-CE583681DA76}" destId="{9802C73B-965F-4876-9560-B39F83DFD8C1}" srcOrd="1" destOrd="0" presId="urn:microsoft.com/office/officeart/2016/7/layout/LinearBlockProcessNumbered"/>
    <dgm:cxn modelId="{313F30ED-31FA-4657-BCB9-79316640400F}" type="presParOf" srcId="{691C0D25-D312-4A9F-876A-CE583681DA76}" destId="{E808B082-6526-4E80-B909-62D84AF441F5}" srcOrd="2" destOrd="0" presId="urn:microsoft.com/office/officeart/2016/7/layout/LinearBlockProcessNumbered"/>
    <dgm:cxn modelId="{9599FEA8-5C78-496B-A442-17FB5D3F9902}" type="presParOf" srcId="{64021A90-3254-4ACD-85C7-DC20F290ACF1}" destId="{8034AF4B-F2E4-4A37-A02E-DDDA083B26CF}" srcOrd="5" destOrd="0" presId="urn:microsoft.com/office/officeart/2016/7/layout/LinearBlockProcessNumbered"/>
    <dgm:cxn modelId="{696BC094-E7B4-4D2A-BB6A-3ADC54C245A2}" type="presParOf" srcId="{64021A90-3254-4ACD-85C7-DC20F290ACF1}" destId="{23E06A41-E399-41AB-A117-CF796F6C9FB3}" srcOrd="6" destOrd="0" presId="urn:microsoft.com/office/officeart/2016/7/layout/LinearBlockProcessNumbered"/>
    <dgm:cxn modelId="{5335726F-5101-4E7D-AA11-0E1E67EEE066}" type="presParOf" srcId="{23E06A41-E399-41AB-A117-CF796F6C9FB3}" destId="{DB340BF4-F1C3-44DB-B4DB-906B49E00421}" srcOrd="0" destOrd="0" presId="urn:microsoft.com/office/officeart/2016/7/layout/LinearBlockProcessNumbered"/>
    <dgm:cxn modelId="{316BDE43-7745-4E45-9842-349C585BF74C}" type="presParOf" srcId="{23E06A41-E399-41AB-A117-CF796F6C9FB3}" destId="{F24EFDE0-D282-459C-96DE-AB855E5601A3}" srcOrd="1" destOrd="0" presId="urn:microsoft.com/office/officeart/2016/7/layout/LinearBlockProcessNumbered"/>
    <dgm:cxn modelId="{455C2FBB-B1A5-40C1-AD05-03C0E289A46D}" type="presParOf" srcId="{23E06A41-E399-41AB-A117-CF796F6C9FB3}" destId="{9D4E1363-DAA0-4D59-ADBE-A57B7CCBF4B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18C8DC-27BE-443C-8013-42AA2B1F0777}" type="doc">
      <dgm:prSet loTypeId="urn:microsoft.com/office/officeart/2008/layout/PictureStrips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98ECF25-9AF9-495A-96B6-1130721E4A47}">
      <dgm:prSet phldrT="[Texto]"/>
      <dgm:spPr>
        <a:solidFill>
          <a:schemeClr val="tx1">
            <a:alpha val="15000"/>
          </a:schemeClr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tx1"/>
              </a:solidFill>
            </a:rPr>
            <a:t>¿Cuáles son los </a:t>
          </a:r>
          <a:r>
            <a:rPr lang="es-ES" dirty="0">
              <a:solidFill>
                <a:srgbClr val="C198E0"/>
              </a:solidFill>
            </a:rPr>
            <a:t>factores</a:t>
          </a:r>
          <a:r>
            <a:rPr lang="es-ES" dirty="0">
              <a:solidFill>
                <a:schemeClr val="tx1"/>
              </a:solidFill>
            </a:rPr>
            <a:t> más importantes </a:t>
          </a:r>
          <a:r>
            <a:rPr lang="es-ES" dirty="0">
              <a:solidFill>
                <a:srgbClr val="C198E0"/>
              </a:solidFill>
            </a:rPr>
            <a:t>que</a:t>
          </a:r>
          <a:r>
            <a:rPr lang="es-ES" dirty="0">
              <a:solidFill>
                <a:schemeClr val="tx1"/>
              </a:solidFill>
            </a:rPr>
            <a:t> </a:t>
          </a:r>
          <a:r>
            <a:rPr lang="es-ES" dirty="0">
              <a:solidFill>
                <a:srgbClr val="C198E0"/>
              </a:solidFill>
            </a:rPr>
            <a:t>afectan al precio </a:t>
          </a:r>
          <a:r>
            <a:rPr lang="es-ES" dirty="0">
              <a:solidFill>
                <a:schemeClr val="tx1"/>
              </a:solidFill>
            </a:rPr>
            <a:t>de las viviendas?</a:t>
          </a:r>
        </a:p>
      </dgm:t>
    </dgm:pt>
    <dgm:pt modelId="{9EC94EA2-A7F8-4025-B99E-1C9551CBFF6A}" type="parTrans" cxnId="{8D94319A-BE02-472B-8D1C-A091191BAFFE}">
      <dgm:prSet/>
      <dgm:spPr/>
      <dgm:t>
        <a:bodyPr/>
        <a:lstStyle/>
        <a:p>
          <a:endParaRPr lang="es-ES"/>
        </a:p>
      </dgm:t>
    </dgm:pt>
    <dgm:pt modelId="{2E5B81A0-1CAD-4FF3-8B98-6E1379CFEBA2}" type="sibTrans" cxnId="{8D94319A-BE02-472B-8D1C-A091191BAFFE}">
      <dgm:prSet/>
      <dgm:spPr/>
      <dgm:t>
        <a:bodyPr/>
        <a:lstStyle/>
        <a:p>
          <a:endParaRPr lang="es-ES"/>
        </a:p>
      </dgm:t>
    </dgm:pt>
    <dgm:pt modelId="{D82FDAE2-E9E7-4EFA-A11E-A02CEB5A0BA4}">
      <dgm:prSet phldrT="[Texto]"/>
      <dgm:spPr>
        <a:solidFill>
          <a:schemeClr val="tx1">
            <a:alpha val="15000"/>
          </a:schemeClr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tx1"/>
              </a:solidFill>
            </a:rPr>
            <a:t>¿Cómo podemos </a:t>
          </a:r>
          <a:r>
            <a:rPr lang="es-ES" dirty="0">
              <a:solidFill>
                <a:srgbClr val="C198E0"/>
              </a:solidFill>
            </a:rPr>
            <a:t>estimar el precio de una vivienda </a:t>
          </a:r>
          <a:r>
            <a:rPr lang="es-ES" dirty="0">
              <a:solidFill>
                <a:schemeClr val="tx1"/>
              </a:solidFill>
            </a:rPr>
            <a:t>según su ubicación y características?</a:t>
          </a:r>
        </a:p>
      </dgm:t>
    </dgm:pt>
    <dgm:pt modelId="{9992446D-A0A6-4F2C-B224-F044F0AA4274}" type="parTrans" cxnId="{BE6B481E-74EF-4545-AA17-4CA269D07B01}">
      <dgm:prSet/>
      <dgm:spPr/>
      <dgm:t>
        <a:bodyPr/>
        <a:lstStyle/>
        <a:p>
          <a:endParaRPr lang="es-ES"/>
        </a:p>
      </dgm:t>
    </dgm:pt>
    <dgm:pt modelId="{465F6FD3-BC79-44F6-A950-15C307E87BB1}" type="sibTrans" cxnId="{BE6B481E-74EF-4545-AA17-4CA269D07B01}">
      <dgm:prSet/>
      <dgm:spPr/>
      <dgm:t>
        <a:bodyPr/>
        <a:lstStyle/>
        <a:p>
          <a:endParaRPr lang="es-ES"/>
        </a:p>
      </dgm:t>
    </dgm:pt>
    <dgm:pt modelId="{F764ACDF-346A-43DC-9079-1D19A04FE747}">
      <dgm:prSet phldrT="[Texto]"/>
      <dgm:spPr>
        <a:solidFill>
          <a:schemeClr val="tx1">
            <a:alpha val="15000"/>
          </a:schemeClr>
        </a:solidFill>
        <a:ln>
          <a:noFill/>
        </a:ln>
      </dgm:spPr>
      <dgm:t>
        <a:bodyPr/>
        <a:lstStyle/>
        <a:p>
          <a:r>
            <a:rPr lang="es-ES" dirty="0">
              <a:solidFill>
                <a:schemeClr val="tx1"/>
              </a:solidFill>
            </a:rPr>
            <a:t>¿Qué tendencias podemos identificar para anticipar </a:t>
          </a:r>
          <a:r>
            <a:rPr lang="es-ES" dirty="0">
              <a:solidFill>
                <a:srgbClr val="C198E0"/>
              </a:solidFill>
            </a:rPr>
            <a:t>oportunidades de inversión</a:t>
          </a:r>
          <a:r>
            <a:rPr lang="es-ES" dirty="0">
              <a:solidFill>
                <a:schemeClr val="tx1"/>
              </a:solidFill>
            </a:rPr>
            <a:t>?</a:t>
          </a:r>
        </a:p>
      </dgm:t>
    </dgm:pt>
    <dgm:pt modelId="{5C2178C2-87BE-4176-A3CF-F60A7ACAE069}" type="parTrans" cxnId="{BE0009A4-F1D3-4CA1-A109-94A4924B0F9D}">
      <dgm:prSet/>
      <dgm:spPr/>
      <dgm:t>
        <a:bodyPr/>
        <a:lstStyle/>
        <a:p>
          <a:endParaRPr lang="es-ES"/>
        </a:p>
      </dgm:t>
    </dgm:pt>
    <dgm:pt modelId="{5CF0A470-0D9F-48D0-B7A6-8617ACF92523}" type="sibTrans" cxnId="{BE0009A4-F1D3-4CA1-A109-94A4924B0F9D}">
      <dgm:prSet/>
      <dgm:spPr/>
      <dgm:t>
        <a:bodyPr/>
        <a:lstStyle/>
        <a:p>
          <a:endParaRPr lang="es-ES"/>
        </a:p>
      </dgm:t>
    </dgm:pt>
    <dgm:pt modelId="{258C4EAD-9FBB-4AC9-84A7-2E857CEBE2A9}" type="pres">
      <dgm:prSet presAssocID="{B318C8DC-27BE-443C-8013-42AA2B1F0777}" presName="Name0" presStyleCnt="0">
        <dgm:presLayoutVars>
          <dgm:dir/>
          <dgm:resizeHandles val="exact"/>
        </dgm:presLayoutVars>
      </dgm:prSet>
      <dgm:spPr/>
    </dgm:pt>
    <dgm:pt modelId="{D76AF704-0AE7-44C4-A6C8-906D0B18DAC4}" type="pres">
      <dgm:prSet presAssocID="{698ECF25-9AF9-495A-96B6-1130721E4A47}" presName="composite" presStyleCnt="0"/>
      <dgm:spPr/>
    </dgm:pt>
    <dgm:pt modelId="{D5ED3AB7-F01B-4491-AB8C-12EBECAB456E}" type="pres">
      <dgm:prSet presAssocID="{698ECF25-9AF9-495A-96B6-1130721E4A47}" presName="rect1" presStyleLbl="trAlignAcc1" presStyleIdx="0" presStyleCnt="3">
        <dgm:presLayoutVars>
          <dgm:bulletEnabled val="1"/>
        </dgm:presLayoutVars>
      </dgm:prSet>
      <dgm:spPr/>
    </dgm:pt>
    <dgm:pt modelId="{9D88C93D-2D3C-4812-8FE7-C54E6928E8CA}" type="pres">
      <dgm:prSet presAssocID="{698ECF25-9AF9-495A-96B6-1130721E4A47}" presName="rect2" presStyleLbl="fgImgPlace1" presStyleIdx="0" presStyleCnt="3" custScaleX="109077" custScaleY="98156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</dgm:pt>
    <dgm:pt modelId="{AA1C4EF1-516C-4E5B-BF0B-AE2D89463B7D}" type="pres">
      <dgm:prSet presAssocID="{2E5B81A0-1CAD-4FF3-8B98-6E1379CFEBA2}" presName="sibTrans" presStyleCnt="0"/>
      <dgm:spPr/>
    </dgm:pt>
    <dgm:pt modelId="{06859C6B-E355-46A7-84E8-4D1A90405FF0}" type="pres">
      <dgm:prSet presAssocID="{D82FDAE2-E9E7-4EFA-A11E-A02CEB5A0BA4}" presName="composite" presStyleCnt="0"/>
      <dgm:spPr/>
    </dgm:pt>
    <dgm:pt modelId="{C4BA059C-5356-4D25-8E10-CB6D708CDA2F}" type="pres">
      <dgm:prSet presAssocID="{D82FDAE2-E9E7-4EFA-A11E-A02CEB5A0BA4}" presName="rect1" presStyleLbl="trAlignAcc1" presStyleIdx="1" presStyleCnt="3">
        <dgm:presLayoutVars>
          <dgm:bulletEnabled val="1"/>
        </dgm:presLayoutVars>
      </dgm:prSet>
      <dgm:spPr/>
    </dgm:pt>
    <dgm:pt modelId="{DE095E9B-B160-4780-A096-51CD72E62A12}" type="pres">
      <dgm:prSet presAssocID="{D82FDAE2-E9E7-4EFA-A11E-A02CEB5A0BA4}" presName="rect2" presStyleLbl="fgImgPlace1" presStyleIdx="1" presStyleCnt="3" custScaleX="109077" custScaleY="98156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</dgm:spPr>
    </dgm:pt>
    <dgm:pt modelId="{4C677AAA-5D30-439C-A814-759AA31571D0}" type="pres">
      <dgm:prSet presAssocID="{465F6FD3-BC79-44F6-A950-15C307E87BB1}" presName="sibTrans" presStyleCnt="0"/>
      <dgm:spPr/>
    </dgm:pt>
    <dgm:pt modelId="{636E4612-3741-41B2-9F14-27348D55E2B6}" type="pres">
      <dgm:prSet presAssocID="{F764ACDF-346A-43DC-9079-1D19A04FE747}" presName="composite" presStyleCnt="0"/>
      <dgm:spPr/>
    </dgm:pt>
    <dgm:pt modelId="{6680F210-6B86-40F6-8D93-D483C5B6F59A}" type="pres">
      <dgm:prSet presAssocID="{F764ACDF-346A-43DC-9079-1D19A04FE747}" presName="rect1" presStyleLbl="trAlignAcc1" presStyleIdx="2" presStyleCnt="3">
        <dgm:presLayoutVars>
          <dgm:bulletEnabled val="1"/>
        </dgm:presLayoutVars>
      </dgm:prSet>
      <dgm:spPr/>
    </dgm:pt>
    <dgm:pt modelId="{E279E152-69F7-453D-8CF0-F47F362DDC6E}" type="pres">
      <dgm:prSet presAssocID="{F764ACDF-346A-43DC-9079-1D19A04FE747}" presName="rect2" presStyleLbl="fgImgPlace1" presStyleIdx="2" presStyleCnt="3" custScaleX="109077" custScaleY="98156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15BA6705-AEF7-4966-AB67-A3087649C76E}" type="presOf" srcId="{698ECF25-9AF9-495A-96B6-1130721E4A47}" destId="{D5ED3AB7-F01B-4491-AB8C-12EBECAB456E}" srcOrd="0" destOrd="0" presId="urn:microsoft.com/office/officeart/2008/layout/PictureStrips"/>
    <dgm:cxn modelId="{BE6B481E-74EF-4545-AA17-4CA269D07B01}" srcId="{B318C8DC-27BE-443C-8013-42AA2B1F0777}" destId="{D82FDAE2-E9E7-4EFA-A11E-A02CEB5A0BA4}" srcOrd="1" destOrd="0" parTransId="{9992446D-A0A6-4F2C-B224-F044F0AA4274}" sibTransId="{465F6FD3-BC79-44F6-A950-15C307E87BB1}"/>
    <dgm:cxn modelId="{3B929769-E058-428D-ABE6-F883252EEFCE}" type="presOf" srcId="{F764ACDF-346A-43DC-9079-1D19A04FE747}" destId="{6680F210-6B86-40F6-8D93-D483C5B6F59A}" srcOrd="0" destOrd="0" presId="urn:microsoft.com/office/officeart/2008/layout/PictureStrips"/>
    <dgm:cxn modelId="{7876B65A-2AC7-475B-88A0-6554A5132890}" type="presOf" srcId="{B318C8DC-27BE-443C-8013-42AA2B1F0777}" destId="{258C4EAD-9FBB-4AC9-84A7-2E857CEBE2A9}" srcOrd="0" destOrd="0" presId="urn:microsoft.com/office/officeart/2008/layout/PictureStrips"/>
    <dgm:cxn modelId="{B47AF792-6C4A-4963-AFBF-23A1CBAC0445}" type="presOf" srcId="{D82FDAE2-E9E7-4EFA-A11E-A02CEB5A0BA4}" destId="{C4BA059C-5356-4D25-8E10-CB6D708CDA2F}" srcOrd="0" destOrd="0" presId="urn:microsoft.com/office/officeart/2008/layout/PictureStrips"/>
    <dgm:cxn modelId="{8D94319A-BE02-472B-8D1C-A091191BAFFE}" srcId="{B318C8DC-27BE-443C-8013-42AA2B1F0777}" destId="{698ECF25-9AF9-495A-96B6-1130721E4A47}" srcOrd="0" destOrd="0" parTransId="{9EC94EA2-A7F8-4025-B99E-1C9551CBFF6A}" sibTransId="{2E5B81A0-1CAD-4FF3-8B98-6E1379CFEBA2}"/>
    <dgm:cxn modelId="{BE0009A4-F1D3-4CA1-A109-94A4924B0F9D}" srcId="{B318C8DC-27BE-443C-8013-42AA2B1F0777}" destId="{F764ACDF-346A-43DC-9079-1D19A04FE747}" srcOrd="2" destOrd="0" parTransId="{5C2178C2-87BE-4176-A3CF-F60A7ACAE069}" sibTransId="{5CF0A470-0D9F-48D0-B7A6-8617ACF92523}"/>
    <dgm:cxn modelId="{2F97AAA0-FA82-4310-AC91-4C6680FF0CA9}" type="presParOf" srcId="{258C4EAD-9FBB-4AC9-84A7-2E857CEBE2A9}" destId="{D76AF704-0AE7-44C4-A6C8-906D0B18DAC4}" srcOrd="0" destOrd="0" presId="urn:microsoft.com/office/officeart/2008/layout/PictureStrips"/>
    <dgm:cxn modelId="{C60097E3-812B-4B1A-AE34-EF2C47408CC8}" type="presParOf" srcId="{D76AF704-0AE7-44C4-A6C8-906D0B18DAC4}" destId="{D5ED3AB7-F01B-4491-AB8C-12EBECAB456E}" srcOrd="0" destOrd="0" presId="urn:microsoft.com/office/officeart/2008/layout/PictureStrips"/>
    <dgm:cxn modelId="{63AC047B-8669-40F1-8A4E-C8662AD3DBA5}" type="presParOf" srcId="{D76AF704-0AE7-44C4-A6C8-906D0B18DAC4}" destId="{9D88C93D-2D3C-4812-8FE7-C54E6928E8CA}" srcOrd="1" destOrd="0" presId="urn:microsoft.com/office/officeart/2008/layout/PictureStrips"/>
    <dgm:cxn modelId="{E09B3281-528C-4270-A820-0316DDC2A891}" type="presParOf" srcId="{258C4EAD-9FBB-4AC9-84A7-2E857CEBE2A9}" destId="{AA1C4EF1-516C-4E5B-BF0B-AE2D89463B7D}" srcOrd="1" destOrd="0" presId="urn:microsoft.com/office/officeart/2008/layout/PictureStrips"/>
    <dgm:cxn modelId="{228041DB-37DC-429E-96AB-DAAF4DC94C15}" type="presParOf" srcId="{258C4EAD-9FBB-4AC9-84A7-2E857CEBE2A9}" destId="{06859C6B-E355-46A7-84E8-4D1A90405FF0}" srcOrd="2" destOrd="0" presId="urn:microsoft.com/office/officeart/2008/layout/PictureStrips"/>
    <dgm:cxn modelId="{FB55F598-E166-43CC-9F42-27F78229413B}" type="presParOf" srcId="{06859C6B-E355-46A7-84E8-4D1A90405FF0}" destId="{C4BA059C-5356-4D25-8E10-CB6D708CDA2F}" srcOrd="0" destOrd="0" presId="urn:microsoft.com/office/officeart/2008/layout/PictureStrips"/>
    <dgm:cxn modelId="{CA184568-9014-40E5-B7D4-2803D9CDB7FC}" type="presParOf" srcId="{06859C6B-E355-46A7-84E8-4D1A90405FF0}" destId="{DE095E9B-B160-4780-A096-51CD72E62A12}" srcOrd="1" destOrd="0" presId="urn:microsoft.com/office/officeart/2008/layout/PictureStrips"/>
    <dgm:cxn modelId="{132ED3A3-AB8F-4791-A8DA-ADD7F909D4D8}" type="presParOf" srcId="{258C4EAD-9FBB-4AC9-84A7-2E857CEBE2A9}" destId="{4C677AAA-5D30-439C-A814-759AA31571D0}" srcOrd="3" destOrd="0" presId="urn:microsoft.com/office/officeart/2008/layout/PictureStrips"/>
    <dgm:cxn modelId="{D30CD8B0-B638-499B-987A-880E13E551E6}" type="presParOf" srcId="{258C4EAD-9FBB-4AC9-84A7-2E857CEBE2A9}" destId="{636E4612-3741-41B2-9F14-27348D55E2B6}" srcOrd="4" destOrd="0" presId="urn:microsoft.com/office/officeart/2008/layout/PictureStrips"/>
    <dgm:cxn modelId="{97E8A4C6-1EC0-4960-9D43-98F2B27367C6}" type="presParOf" srcId="{636E4612-3741-41B2-9F14-27348D55E2B6}" destId="{6680F210-6B86-40F6-8D93-D483C5B6F59A}" srcOrd="0" destOrd="0" presId="urn:microsoft.com/office/officeart/2008/layout/PictureStrips"/>
    <dgm:cxn modelId="{BC77AA2A-20B9-4979-BB78-C6C272397B22}" type="presParOf" srcId="{636E4612-3741-41B2-9F14-27348D55E2B6}" destId="{E279E152-69F7-453D-8CF0-F47F362DDC6E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A9613E-174C-4E29-BFA8-ACCF1BB815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B2F98F9-A460-4398-9B73-8274B24CAA9F}" type="pres">
      <dgm:prSet presAssocID="{2EA9613E-174C-4E29-BFA8-ACCF1BB81575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65B11DE8-E272-4E2D-9009-F20A14D8185E}" type="presOf" srcId="{2EA9613E-174C-4E29-BFA8-ACCF1BB81575}" destId="{1B2F98F9-A460-4398-9B73-8274B24CAA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A9613E-174C-4E29-BFA8-ACCF1BB815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B2F98F9-A460-4398-9B73-8274B24CAA9F}" type="pres">
      <dgm:prSet presAssocID="{2EA9613E-174C-4E29-BFA8-ACCF1BB81575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65B11DE8-E272-4E2D-9009-F20A14D8185E}" type="presOf" srcId="{2EA9613E-174C-4E29-BFA8-ACCF1BB81575}" destId="{1B2F98F9-A460-4398-9B73-8274B24CAA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A9613E-174C-4E29-BFA8-ACCF1BB815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B2F98F9-A460-4398-9B73-8274B24CAA9F}" type="pres">
      <dgm:prSet presAssocID="{2EA9613E-174C-4E29-BFA8-ACCF1BB81575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65B11DE8-E272-4E2D-9009-F20A14D8185E}" type="presOf" srcId="{2EA9613E-174C-4E29-BFA8-ACCF1BB81575}" destId="{1B2F98F9-A460-4398-9B73-8274B24CAA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3F06A5-5F6D-4474-8365-C9AC54648F6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3432ABA-D3EE-4103-87E8-C2157C4878E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Preparación y enriquecimiento de los datos</a:t>
          </a:r>
          <a:endParaRPr lang="en-US" dirty="0"/>
        </a:p>
      </dgm:t>
    </dgm:pt>
    <dgm:pt modelId="{490C1A89-9E1C-42C0-B806-73C8AB867797}" type="parTrans" cxnId="{EB5D9BA7-2EDD-4D06-BF7B-E18789A63C0C}">
      <dgm:prSet/>
      <dgm:spPr/>
      <dgm:t>
        <a:bodyPr/>
        <a:lstStyle/>
        <a:p>
          <a:endParaRPr lang="en-US"/>
        </a:p>
      </dgm:t>
    </dgm:pt>
    <dgm:pt modelId="{6AA443F3-F992-4E72-A4E9-D89C776F7140}" type="sibTrans" cxnId="{EB5D9BA7-2EDD-4D06-BF7B-E18789A63C0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B47E5F6-C490-49D3-A030-E9663FE17C5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Conjuntos de entrenamiento, validación y prueba</a:t>
          </a:r>
          <a:endParaRPr lang="en-US"/>
        </a:p>
      </dgm:t>
    </dgm:pt>
    <dgm:pt modelId="{6FE694B7-8E22-4908-A72F-42CABB7BB746}" type="parTrans" cxnId="{E3A47F7D-4F75-49CD-B79F-1F0B447726BC}">
      <dgm:prSet/>
      <dgm:spPr/>
      <dgm:t>
        <a:bodyPr/>
        <a:lstStyle/>
        <a:p>
          <a:endParaRPr lang="en-US"/>
        </a:p>
      </dgm:t>
    </dgm:pt>
    <dgm:pt modelId="{733CB112-9D21-4E3F-9560-6D4E7A7D5FF4}" type="sibTrans" cxnId="{E3A47F7D-4F75-49CD-B79F-1F0B447726B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AF16BB8-1101-43BC-8BC1-9B18AF72656F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Construcción de los modelos</a:t>
          </a:r>
          <a:endParaRPr lang="en-US"/>
        </a:p>
      </dgm:t>
    </dgm:pt>
    <dgm:pt modelId="{07092D89-34FA-45AE-A6FA-A75D79CE12CE}" type="parTrans" cxnId="{818DF24A-757A-42DE-BF0B-B6867B8D18DD}">
      <dgm:prSet/>
      <dgm:spPr/>
      <dgm:t>
        <a:bodyPr/>
        <a:lstStyle/>
        <a:p>
          <a:endParaRPr lang="en-US"/>
        </a:p>
      </dgm:t>
    </dgm:pt>
    <dgm:pt modelId="{CCA98803-3DFC-44F9-A6EE-DA019C33B9FA}" type="sibTrans" cxnId="{818DF24A-757A-42DE-BF0B-B6867B8D18D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E832F3D-3E32-4B54-A6A6-B8594FAFFF7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Evaluación y optimización</a:t>
          </a:r>
          <a:endParaRPr lang="en-US"/>
        </a:p>
      </dgm:t>
    </dgm:pt>
    <dgm:pt modelId="{90BCE1F4-62AB-464E-822E-CFCFC715717B}" type="parTrans" cxnId="{449111A4-0D3A-46F1-AA0F-6C11AFDADD91}">
      <dgm:prSet/>
      <dgm:spPr/>
      <dgm:t>
        <a:bodyPr/>
        <a:lstStyle/>
        <a:p>
          <a:endParaRPr lang="en-US"/>
        </a:p>
      </dgm:t>
    </dgm:pt>
    <dgm:pt modelId="{8FB5711A-A9E2-44FD-8D22-5E67B390A2FB}" type="sibTrans" cxnId="{449111A4-0D3A-46F1-AA0F-6C11AFDADD91}">
      <dgm:prSet/>
      <dgm:spPr/>
      <dgm:t>
        <a:bodyPr/>
        <a:lstStyle/>
        <a:p>
          <a:endParaRPr lang="en-US"/>
        </a:p>
      </dgm:t>
    </dgm:pt>
    <dgm:pt modelId="{EFB109E1-D413-4340-86DE-BFC377A88C91}" type="pres">
      <dgm:prSet presAssocID="{513F06A5-5F6D-4474-8365-C9AC54648F64}" presName="root" presStyleCnt="0">
        <dgm:presLayoutVars>
          <dgm:dir/>
          <dgm:resizeHandles val="exact"/>
        </dgm:presLayoutVars>
      </dgm:prSet>
      <dgm:spPr/>
    </dgm:pt>
    <dgm:pt modelId="{D68C31D6-C3F1-4A9B-9B90-50355590C5D8}" type="pres">
      <dgm:prSet presAssocID="{513F06A5-5F6D-4474-8365-C9AC54648F64}" presName="container" presStyleCnt="0">
        <dgm:presLayoutVars>
          <dgm:dir/>
          <dgm:resizeHandles val="exact"/>
        </dgm:presLayoutVars>
      </dgm:prSet>
      <dgm:spPr/>
    </dgm:pt>
    <dgm:pt modelId="{E4108906-8958-4848-B1D8-3F3E316D9FBC}" type="pres">
      <dgm:prSet presAssocID="{03432ABA-D3EE-4103-87E8-C2157C4878E1}" presName="compNode" presStyleCnt="0"/>
      <dgm:spPr/>
    </dgm:pt>
    <dgm:pt modelId="{D10ED2AC-F79F-47E7-9B53-58A0A0345AF3}" type="pres">
      <dgm:prSet presAssocID="{03432ABA-D3EE-4103-87E8-C2157C4878E1}" presName="iconBgRect" presStyleLbl="bgShp" presStyleIdx="0" presStyleCnt="4"/>
      <dgm:spPr/>
    </dgm:pt>
    <dgm:pt modelId="{7C140B23-3566-4B9F-BF43-BF51C6F68D84}" type="pres">
      <dgm:prSet presAssocID="{03432ABA-D3EE-4103-87E8-C2157C4878E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D5771EE-E1A8-4B1E-AFF3-CCA9CA8ED0F8}" type="pres">
      <dgm:prSet presAssocID="{03432ABA-D3EE-4103-87E8-C2157C4878E1}" presName="spaceRect" presStyleCnt="0"/>
      <dgm:spPr/>
    </dgm:pt>
    <dgm:pt modelId="{0999D6C1-B412-42DF-B8A7-D3D91EB3A7B3}" type="pres">
      <dgm:prSet presAssocID="{03432ABA-D3EE-4103-87E8-C2157C4878E1}" presName="textRect" presStyleLbl="revTx" presStyleIdx="0" presStyleCnt="4">
        <dgm:presLayoutVars>
          <dgm:chMax val="1"/>
          <dgm:chPref val="1"/>
        </dgm:presLayoutVars>
      </dgm:prSet>
      <dgm:spPr/>
    </dgm:pt>
    <dgm:pt modelId="{8015F510-285B-4394-8FE9-F8B980A471DD}" type="pres">
      <dgm:prSet presAssocID="{6AA443F3-F992-4E72-A4E9-D89C776F7140}" presName="sibTrans" presStyleLbl="sibTrans2D1" presStyleIdx="0" presStyleCnt="0"/>
      <dgm:spPr/>
    </dgm:pt>
    <dgm:pt modelId="{5BDC4BD2-B161-4FF9-BEF7-DA25CF9EE021}" type="pres">
      <dgm:prSet presAssocID="{AB47E5F6-C490-49D3-A030-E9663FE17C51}" presName="compNode" presStyleCnt="0"/>
      <dgm:spPr/>
    </dgm:pt>
    <dgm:pt modelId="{49DABB34-0C0B-46CF-BB42-D865F9D8A3E4}" type="pres">
      <dgm:prSet presAssocID="{AB47E5F6-C490-49D3-A030-E9663FE17C51}" presName="iconBgRect" presStyleLbl="bgShp" presStyleIdx="1" presStyleCnt="4"/>
      <dgm:spPr/>
    </dgm:pt>
    <dgm:pt modelId="{D1A997AC-E6AC-47AB-A5DD-33C5CC4B09F1}" type="pres">
      <dgm:prSet presAssocID="{AB47E5F6-C490-49D3-A030-E9663FE17C5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cuerna"/>
        </a:ext>
      </dgm:extLst>
    </dgm:pt>
    <dgm:pt modelId="{78C4FFD4-01CF-496C-BB9A-ADE1A99022C4}" type="pres">
      <dgm:prSet presAssocID="{AB47E5F6-C490-49D3-A030-E9663FE17C51}" presName="spaceRect" presStyleCnt="0"/>
      <dgm:spPr/>
    </dgm:pt>
    <dgm:pt modelId="{1401E01D-2189-4322-86C3-7EF5D916A876}" type="pres">
      <dgm:prSet presAssocID="{AB47E5F6-C490-49D3-A030-E9663FE17C51}" presName="textRect" presStyleLbl="revTx" presStyleIdx="1" presStyleCnt="4">
        <dgm:presLayoutVars>
          <dgm:chMax val="1"/>
          <dgm:chPref val="1"/>
        </dgm:presLayoutVars>
      </dgm:prSet>
      <dgm:spPr/>
    </dgm:pt>
    <dgm:pt modelId="{05D73781-EA53-4EF1-978C-80B095819912}" type="pres">
      <dgm:prSet presAssocID="{733CB112-9D21-4E3F-9560-6D4E7A7D5FF4}" presName="sibTrans" presStyleLbl="sibTrans2D1" presStyleIdx="0" presStyleCnt="0"/>
      <dgm:spPr/>
    </dgm:pt>
    <dgm:pt modelId="{A7713DA1-6DD8-403D-8D2C-4B72DD1ABB99}" type="pres">
      <dgm:prSet presAssocID="{EAF16BB8-1101-43BC-8BC1-9B18AF72656F}" presName="compNode" presStyleCnt="0"/>
      <dgm:spPr/>
    </dgm:pt>
    <dgm:pt modelId="{60024315-C105-4D87-94B8-BB2577A4DDDD}" type="pres">
      <dgm:prSet presAssocID="{EAF16BB8-1101-43BC-8BC1-9B18AF72656F}" presName="iconBgRect" presStyleLbl="bgShp" presStyleIdx="2" presStyleCnt="4"/>
      <dgm:spPr>
        <a:solidFill>
          <a:schemeClr val="accent6">
            <a:lumMod val="60000"/>
            <a:lumOff val="40000"/>
          </a:schemeClr>
        </a:solidFill>
      </dgm:spPr>
    </dgm:pt>
    <dgm:pt modelId="{9AB605B2-D5CB-4244-BA72-A682FCF589D2}" type="pres">
      <dgm:prSet presAssocID="{EAF16BB8-1101-43BC-8BC1-9B18AF72656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udad"/>
        </a:ext>
      </dgm:extLst>
    </dgm:pt>
    <dgm:pt modelId="{BEAE17D0-4B16-4F4D-8B70-3106500F8C93}" type="pres">
      <dgm:prSet presAssocID="{EAF16BB8-1101-43BC-8BC1-9B18AF72656F}" presName="spaceRect" presStyleCnt="0"/>
      <dgm:spPr/>
    </dgm:pt>
    <dgm:pt modelId="{DB48834E-F6A3-4B14-BF27-51745A031DC8}" type="pres">
      <dgm:prSet presAssocID="{EAF16BB8-1101-43BC-8BC1-9B18AF72656F}" presName="textRect" presStyleLbl="revTx" presStyleIdx="2" presStyleCnt="4">
        <dgm:presLayoutVars>
          <dgm:chMax val="1"/>
          <dgm:chPref val="1"/>
        </dgm:presLayoutVars>
      </dgm:prSet>
      <dgm:spPr/>
    </dgm:pt>
    <dgm:pt modelId="{D6FFEDE2-997E-43C8-9A19-3BE6B2DEF60D}" type="pres">
      <dgm:prSet presAssocID="{CCA98803-3DFC-44F9-A6EE-DA019C33B9FA}" presName="sibTrans" presStyleLbl="sibTrans2D1" presStyleIdx="0" presStyleCnt="0"/>
      <dgm:spPr/>
    </dgm:pt>
    <dgm:pt modelId="{1851D5BF-EFA2-4F4D-BCED-ABAF8CC1886F}" type="pres">
      <dgm:prSet presAssocID="{AE832F3D-3E32-4B54-A6A6-B8594FAFFF7E}" presName="compNode" presStyleCnt="0"/>
      <dgm:spPr/>
    </dgm:pt>
    <dgm:pt modelId="{AEFD075F-0716-4858-BC5B-ED7FBA7F81BD}" type="pres">
      <dgm:prSet presAssocID="{AE832F3D-3E32-4B54-A6A6-B8594FAFFF7E}" presName="iconBgRect" presStyleLbl="bgShp" presStyleIdx="3" presStyleCnt="4"/>
      <dgm:spPr/>
    </dgm:pt>
    <dgm:pt modelId="{4CCC9C97-7BD6-4250-B0E3-D147D1F187A5}" type="pres">
      <dgm:prSet presAssocID="{AE832F3D-3E32-4B54-A6A6-B8594FAFFF7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dicador"/>
        </a:ext>
      </dgm:extLst>
    </dgm:pt>
    <dgm:pt modelId="{7F4FE3B2-C23C-48ED-A545-C777D739DD45}" type="pres">
      <dgm:prSet presAssocID="{AE832F3D-3E32-4B54-A6A6-B8594FAFFF7E}" presName="spaceRect" presStyleCnt="0"/>
      <dgm:spPr/>
    </dgm:pt>
    <dgm:pt modelId="{06C71D09-00C8-491B-8391-853C9D53B114}" type="pres">
      <dgm:prSet presAssocID="{AE832F3D-3E32-4B54-A6A6-B8594FAFFF7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056B662-F1C0-4C79-BA35-982DE7A204F0}" type="presOf" srcId="{CCA98803-3DFC-44F9-A6EE-DA019C33B9FA}" destId="{D6FFEDE2-997E-43C8-9A19-3BE6B2DEF60D}" srcOrd="0" destOrd="0" presId="urn:microsoft.com/office/officeart/2018/2/layout/IconCircleList"/>
    <dgm:cxn modelId="{6B846F4A-2FBD-41C0-B8EC-5A20CADEBC50}" type="presOf" srcId="{EAF16BB8-1101-43BC-8BC1-9B18AF72656F}" destId="{DB48834E-F6A3-4B14-BF27-51745A031DC8}" srcOrd="0" destOrd="0" presId="urn:microsoft.com/office/officeart/2018/2/layout/IconCircleList"/>
    <dgm:cxn modelId="{818DF24A-757A-42DE-BF0B-B6867B8D18DD}" srcId="{513F06A5-5F6D-4474-8365-C9AC54648F64}" destId="{EAF16BB8-1101-43BC-8BC1-9B18AF72656F}" srcOrd="2" destOrd="0" parTransId="{07092D89-34FA-45AE-A6FA-A75D79CE12CE}" sibTransId="{CCA98803-3DFC-44F9-A6EE-DA019C33B9FA}"/>
    <dgm:cxn modelId="{22C5F154-D60B-4CA8-AEC4-787C0864C498}" type="presOf" srcId="{6AA443F3-F992-4E72-A4E9-D89C776F7140}" destId="{8015F510-285B-4394-8FE9-F8B980A471DD}" srcOrd="0" destOrd="0" presId="urn:microsoft.com/office/officeart/2018/2/layout/IconCircleList"/>
    <dgm:cxn modelId="{E3A47F7D-4F75-49CD-B79F-1F0B447726BC}" srcId="{513F06A5-5F6D-4474-8365-C9AC54648F64}" destId="{AB47E5F6-C490-49D3-A030-E9663FE17C51}" srcOrd="1" destOrd="0" parTransId="{6FE694B7-8E22-4908-A72F-42CABB7BB746}" sibTransId="{733CB112-9D21-4E3F-9560-6D4E7A7D5FF4}"/>
    <dgm:cxn modelId="{083AA98B-8C05-4A40-9507-E1CECC5DDEE2}" type="presOf" srcId="{AB47E5F6-C490-49D3-A030-E9663FE17C51}" destId="{1401E01D-2189-4322-86C3-7EF5D916A876}" srcOrd="0" destOrd="0" presId="urn:microsoft.com/office/officeart/2018/2/layout/IconCircleList"/>
    <dgm:cxn modelId="{449111A4-0D3A-46F1-AA0F-6C11AFDADD91}" srcId="{513F06A5-5F6D-4474-8365-C9AC54648F64}" destId="{AE832F3D-3E32-4B54-A6A6-B8594FAFFF7E}" srcOrd="3" destOrd="0" parTransId="{90BCE1F4-62AB-464E-822E-CFCFC715717B}" sibTransId="{8FB5711A-A9E2-44FD-8D22-5E67B390A2FB}"/>
    <dgm:cxn modelId="{EB5D9BA7-2EDD-4D06-BF7B-E18789A63C0C}" srcId="{513F06A5-5F6D-4474-8365-C9AC54648F64}" destId="{03432ABA-D3EE-4103-87E8-C2157C4878E1}" srcOrd="0" destOrd="0" parTransId="{490C1A89-9E1C-42C0-B806-73C8AB867797}" sibTransId="{6AA443F3-F992-4E72-A4E9-D89C776F7140}"/>
    <dgm:cxn modelId="{EFC989BD-7CD6-4A59-A677-6A68418955B8}" type="presOf" srcId="{513F06A5-5F6D-4474-8365-C9AC54648F64}" destId="{EFB109E1-D413-4340-86DE-BFC377A88C91}" srcOrd="0" destOrd="0" presId="urn:microsoft.com/office/officeart/2018/2/layout/IconCircleList"/>
    <dgm:cxn modelId="{3E8F97BE-D23C-4C90-B2EF-CD9900803926}" type="presOf" srcId="{03432ABA-D3EE-4103-87E8-C2157C4878E1}" destId="{0999D6C1-B412-42DF-B8A7-D3D91EB3A7B3}" srcOrd="0" destOrd="0" presId="urn:microsoft.com/office/officeart/2018/2/layout/IconCircleList"/>
    <dgm:cxn modelId="{C5ED67D4-F4A3-44A6-A1E9-A8B49216062E}" type="presOf" srcId="{AE832F3D-3E32-4B54-A6A6-B8594FAFFF7E}" destId="{06C71D09-00C8-491B-8391-853C9D53B114}" srcOrd="0" destOrd="0" presId="urn:microsoft.com/office/officeart/2018/2/layout/IconCircleList"/>
    <dgm:cxn modelId="{73F32BF2-9556-4A33-8FB0-E1441246B19F}" type="presOf" srcId="{733CB112-9D21-4E3F-9560-6D4E7A7D5FF4}" destId="{05D73781-EA53-4EF1-978C-80B095819912}" srcOrd="0" destOrd="0" presId="urn:microsoft.com/office/officeart/2018/2/layout/IconCircleList"/>
    <dgm:cxn modelId="{E8479A57-175E-408B-BA58-5AF905B1CCD5}" type="presParOf" srcId="{EFB109E1-D413-4340-86DE-BFC377A88C91}" destId="{D68C31D6-C3F1-4A9B-9B90-50355590C5D8}" srcOrd="0" destOrd="0" presId="urn:microsoft.com/office/officeart/2018/2/layout/IconCircleList"/>
    <dgm:cxn modelId="{76203227-A89E-454D-8D47-A4338FD10321}" type="presParOf" srcId="{D68C31D6-C3F1-4A9B-9B90-50355590C5D8}" destId="{E4108906-8958-4848-B1D8-3F3E316D9FBC}" srcOrd="0" destOrd="0" presId="urn:microsoft.com/office/officeart/2018/2/layout/IconCircleList"/>
    <dgm:cxn modelId="{B09ECB9C-7051-47E2-BF4E-4B818ED8EBC2}" type="presParOf" srcId="{E4108906-8958-4848-B1D8-3F3E316D9FBC}" destId="{D10ED2AC-F79F-47E7-9B53-58A0A0345AF3}" srcOrd="0" destOrd="0" presId="urn:microsoft.com/office/officeart/2018/2/layout/IconCircleList"/>
    <dgm:cxn modelId="{DF56503B-5C0A-41E7-8803-04C20E21D108}" type="presParOf" srcId="{E4108906-8958-4848-B1D8-3F3E316D9FBC}" destId="{7C140B23-3566-4B9F-BF43-BF51C6F68D84}" srcOrd="1" destOrd="0" presId="urn:microsoft.com/office/officeart/2018/2/layout/IconCircleList"/>
    <dgm:cxn modelId="{06A7F28C-A94A-40E3-B9E5-9863416B80D5}" type="presParOf" srcId="{E4108906-8958-4848-B1D8-3F3E316D9FBC}" destId="{DD5771EE-E1A8-4B1E-AFF3-CCA9CA8ED0F8}" srcOrd="2" destOrd="0" presId="urn:microsoft.com/office/officeart/2018/2/layout/IconCircleList"/>
    <dgm:cxn modelId="{17D18DBD-BAFB-4E9A-8102-64F9BC11F92A}" type="presParOf" srcId="{E4108906-8958-4848-B1D8-3F3E316D9FBC}" destId="{0999D6C1-B412-42DF-B8A7-D3D91EB3A7B3}" srcOrd="3" destOrd="0" presId="urn:microsoft.com/office/officeart/2018/2/layout/IconCircleList"/>
    <dgm:cxn modelId="{B581FF79-3FDA-402D-9F8E-BFEFB060AC68}" type="presParOf" srcId="{D68C31D6-C3F1-4A9B-9B90-50355590C5D8}" destId="{8015F510-285B-4394-8FE9-F8B980A471DD}" srcOrd="1" destOrd="0" presId="urn:microsoft.com/office/officeart/2018/2/layout/IconCircleList"/>
    <dgm:cxn modelId="{5B46337F-C968-4FBD-BE74-F366242DB8ED}" type="presParOf" srcId="{D68C31D6-C3F1-4A9B-9B90-50355590C5D8}" destId="{5BDC4BD2-B161-4FF9-BEF7-DA25CF9EE021}" srcOrd="2" destOrd="0" presId="urn:microsoft.com/office/officeart/2018/2/layout/IconCircleList"/>
    <dgm:cxn modelId="{7DB73163-F253-43E7-B540-06223B18DAC4}" type="presParOf" srcId="{5BDC4BD2-B161-4FF9-BEF7-DA25CF9EE021}" destId="{49DABB34-0C0B-46CF-BB42-D865F9D8A3E4}" srcOrd="0" destOrd="0" presId="urn:microsoft.com/office/officeart/2018/2/layout/IconCircleList"/>
    <dgm:cxn modelId="{289AEE62-AD6D-49EA-B6EA-BEFCEDDD098C}" type="presParOf" srcId="{5BDC4BD2-B161-4FF9-BEF7-DA25CF9EE021}" destId="{D1A997AC-E6AC-47AB-A5DD-33C5CC4B09F1}" srcOrd="1" destOrd="0" presId="urn:microsoft.com/office/officeart/2018/2/layout/IconCircleList"/>
    <dgm:cxn modelId="{63AAF547-0323-4AA3-8227-46DB60BC6A44}" type="presParOf" srcId="{5BDC4BD2-B161-4FF9-BEF7-DA25CF9EE021}" destId="{78C4FFD4-01CF-496C-BB9A-ADE1A99022C4}" srcOrd="2" destOrd="0" presId="urn:microsoft.com/office/officeart/2018/2/layout/IconCircleList"/>
    <dgm:cxn modelId="{96348FDA-B11A-43B9-81E3-3F055C407FA5}" type="presParOf" srcId="{5BDC4BD2-B161-4FF9-BEF7-DA25CF9EE021}" destId="{1401E01D-2189-4322-86C3-7EF5D916A876}" srcOrd="3" destOrd="0" presId="urn:microsoft.com/office/officeart/2018/2/layout/IconCircleList"/>
    <dgm:cxn modelId="{D0146718-7FD8-4667-9495-CCFA43985682}" type="presParOf" srcId="{D68C31D6-C3F1-4A9B-9B90-50355590C5D8}" destId="{05D73781-EA53-4EF1-978C-80B095819912}" srcOrd="3" destOrd="0" presId="urn:microsoft.com/office/officeart/2018/2/layout/IconCircleList"/>
    <dgm:cxn modelId="{3EDD5300-E579-4FED-B59E-1154A4459935}" type="presParOf" srcId="{D68C31D6-C3F1-4A9B-9B90-50355590C5D8}" destId="{A7713DA1-6DD8-403D-8D2C-4B72DD1ABB99}" srcOrd="4" destOrd="0" presId="urn:microsoft.com/office/officeart/2018/2/layout/IconCircleList"/>
    <dgm:cxn modelId="{EC25E24A-79F8-4B50-9D39-6A3AEBAE35D6}" type="presParOf" srcId="{A7713DA1-6DD8-403D-8D2C-4B72DD1ABB99}" destId="{60024315-C105-4D87-94B8-BB2577A4DDDD}" srcOrd="0" destOrd="0" presId="urn:microsoft.com/office/officeart/2018/2/layout/IconCircleList"/>
    <dgm:cxn modelId="{E6516633-2C57-4080-81AC-33CAB2A86C2E}" type="presParOf" srcId="{A7713DA1-6DD8-403D-8D2C-4B72DD1ABB99}" destId="{9AB605B2-D5CB-4244-BA72-A682FCF589D2}" srcOrd="1" destOrd="0" presId="urn:microsoft.com/office/officeart/2018/2/layout/IconCircleList"/>
    <dgm:cxn modelId="{4B4962D0-BE8E-4683-B4A4-D79C83B8860F}" type="presParOf" srcId="{A7713DA1-6DD8-403D-8D2C-4B72DD1ABB99}" destId="{BEAE17D0-4B16-4F4D-8B70-3106500F8C93}" srcOrd="2" destOrd="0" presId="urn:microsoft.com/office/officeart/2018/2/layout/IconCircleList"/>
    <dgm:cxn modelId="{4B87E292-C5B4-4934-A691-F9F4D5F0AD21}" type="presParOf" srcId="{A7713DA1-6DD8-403D-8D2C-4B72DD1ABB99}" destId="{DB48834E-F6A3-4B14-BF27-51745A031DC8}" srcOrd="3" destOrd="0" presId="urn:microsoft.com/office/officeart/2018/2/layout/IconCircleList"/>
    <dgm:cxn modelId="{CD7E11B0-5443-4015-93A4-4AE36C82B5C5}" type="presParOf" srcId="{D68C31D6-C3F1-4A9B-9B90-50355590C5D8}" destId="{D6FFEDE2-997E-43C8-9A19-3BE6B2DEF60D}" srcOrd="5" destOrd="0" presId="urn:microsoft.com/office/officeart/2018/2/layout/IconCircleList"/>
    <dgm:cxn modelId="{3A6E273E-BFD3-4B93-9C1B-17F3254817AB}" type="presParOf" srcId="{D68C31D6-C3F1-4A9B-9B90-50355590C5D8}" destId="{1851D5BF-EFA2-4F4D-BCED-ABAF8CC1886F}" srcOrd="6" destOrd="0" presId="urn:microsoft.com/office/officeart/2018/2/layout/IconCircleList"/>
    <dgm:cxn modelId="{368ED85B-D146-418E-80E6-062B19134819}" type="presParOf" srcId="{1851D5BF-EFA2-4F4D-BCED-ABAF8CC1886F}" destId="{AEFD075F-0716-4858-BC5B-ED7FBA7F81BD}" srcOrd="0" destOrd="0" presId="urn:microsoft.com/office/officeart/2018/2/layout/IconCircleList"/>
    <dgm:cxn modelId="{3854518C-254F-4D26-A821-54D891A5E93B}" type="presParOf" srcId="{1851D5BF-EFA2-4F4D-BCED-ABAF8CC1886F}" destId="{4CCC9C97-7BD6-4250-B0E3-D147D1F187A5}" srcOrd="1" destOrd="0" presId="urn:microsoft.com/office/officeart/2018/2/layout/IconCircleList"/>
    <dgm:cxn modelId="{CCF9F456-19C3-4571-9B0C-57B921DE8A7B}" type="presParOf" srcId="{1851D5BF-EFA2-4F4D-BCED-ABAF8CC1886F}" destId="{7F4FE3B2-C23C-48ED-A545-C777D739DD45}" srcOrd="2" destOrd="0" presId="urn:microsoft.com/office/officeart/2018/2/layout/IconCircleList"/>
    <dgm:cxn modelId="{1F8B1863-D53B-440B-967C-3FCB08C9210B}" type="presParOf" srcId="{1851D5BF-EFA2-4F4D-BCED-ABAF8CC1886F}" destId="{06C71D09-00C8-491B-8391-853C9D53B11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13F06A5-5F6D-4474-8365-C9AC54648F6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B47E5F6-C490-49D3-A030-E9663FE17C5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Comportamiento del mercado inmobiliario</a:t>
          </a:r>
          <a:endParaRPr lang="en-US" dirty="0"/>
        </a:p>
      </dgm:t>
    </dgm:pt>
    <dgm:pt modelId="{6FE694B7-8E22-4908-A72F-42CABB7BB746}" type="parTrans" cxnId="{E3A47F7D-4F75-49CD-B79F-1F0B447726BC}">
      <dgm:prSet/>
      <dgm:spPr/>
      <dgm:t>
        <a:bodyPr/>
        <a:lstStyle/>
        <a:p>
          <a:endParaRPr lang="en-US"/>
        </a:p>
      </dgm:t>
    </dgm:pt>
    <dgm:pt modelId="{733CB112-9D21-4E3F-9560-6D4E7A7D5FF4}" type="sibTrans" cxnId="{E3A47F7D-4F75-49CD-B79F-1F0B447726B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AF16BB8-1101-43BC-8BC1-9B18AF72656F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Evolución del mercado inmobiliario</a:t>
          </a:r>
          <a:endParaRPr lang="en-US" dirty="0"/>
        </a:p>
      </dgm:t>
    </dgm:pt>
    <dgm:pt modelId="{07092D89-34FA-45AE-A6FA-A75D79CE12CE}" type="parTrans" cxnId="{818DF24A-757A-42DE-BF0B-B6867B8D18DD}">
      <dgm:prSet/>
      <dgm:spPr/>
      <dgm:t>
        <a:bodyPr/>
        <a:lstStyle/>
        <a:p>
          <a:endParaRPr lang="en-US"/>
        </a:p>
      </dgm:t>
    </dgm:pt>
    <dgm:pt modelId="{CCA98803-3DFC-44F9-A6EE-DA019C33B9FA}" type="sibTrans" cxnId="{818DF24A-757A-42DE-BF0B-B6867B8D18D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FB109E1-D413-4340-86DE-BFC377A88C91}" type="pres">
      <dgm:prSet presAssocID="{513F06A5-5F6D-4474-8365-C9AC54648F64}" presName="root" presStyleCnt="0">
        <dgm:presLayoutVars>
          <dgm:dir/>
          <dgm:resizeHandles val="exact"/>
        </dgm:presLayoutVars>
      </dgm:prSet>
      <dgm:spPr/>
    </dgm:pt>
    <dgm:pt modelId="{D68C31D6-C3F1-4A9B-9B90-50355590C5D8}" type="pres">
      <dgm:prSet presAssocID="{513F06A5-5F6D-4474-8365-C9AC54648F64}" presName="container" presStyleCnt="0">
        <dgm:presLayoutVars>
          <dgm:dir/>
          <dgm:resizeHandles val="exact"/>
        </dgm:presLayoutVars>
      </dgm:prSet>
      <dgm:spPr/>
    </dgm:pt>
    <dgm:pt modelId="{5BDC4BD2-B161-4FF9-BEF7-DA25CF9EE021}" type="pres">
      <dgm:prSet presAssocID="{AB47E5F6-C490-49D3-A030-E9663FE17C51}" presName="compNode" presStyleCnt="0"/>
      <dgm:spPr/>
    </dgm:pt>
    <dgm:pt modelId="{49DABB34-0C0B-46CF-BB42-D865F9D8A3E4}" type="pres">
      <dgm:prSet presAssocID="{AB47E5F6-C490-49D3-A030-E9663FE17C51}" presName="iconBgRect" presStyleLbl="bgShp" presStyleIdx="0" presStyleCnt="2"/>
      <dgm:spPr/>
    </dgm:pt>
    <dgm:pt modelId="{D1A997AC-E6AC-47AB-A5DD-33C5CC4B09F1}" type="pres">
      <dgm:prSet presAssocID="{AB47E5F6-C490-49D3-A030-E9663FE17C51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8C4FFD4-01CF-496C-BB9A-ADE1A99022C4}" type="pres">
      <dgm:prSet presAssocID="{AB47E5F6-C490-49D3-A030-E9663FE17C51}" presName="spaceRect" presStyleCnt="0"/>
      <dgm:spPr/>
    </dgm:pt>
    <dgm:pt modelId="{1401E01D-2189-4322-86C3-7EF5D916A876}" type="pres">
      <dgm:prSet presAssocID="{AB47E5F6-C490-49D3-A030-E9663FE17C51}" presName="textRect" presStyleLbl="revTx" presStyleIdx="0" presStyleCnt="2">
        <dgm:presLayoutVars>
          <dgm:chMax val="1"/>
          <dgm:chPref val="1"/>
        </dgm:presLayoutVars>
      </dgm:prSet>
      <dgm:spPr/>
    </dgm:pt>
    <dgm:pt modelId="{05D73781-EA53-4EF1-978C-80B095819912}" type="pres">
      <dgm:prSet presAssocID="{733CB112-9D21-4E3F-9560-6D4E7A7D5FF4}" presName="sibTrans" presStyleLbl="sibTrans2D1" presStyleIdx="0" presStyleCnt="0"/>
      <dgm:spPr/>
    </dgm:pt>
    <dgm:pt modelId="{A7713DA1-6DD8-403D-8D2C-4B72DD1ABB99}" type="pres">
      <dgm:prSet presAssocID="{EAF16BB8-1101-43BC-8BC1-9B18AF72656F}" presName="compNode" presStyleCnt="0"/>
      <dgm:spPr/>
    </dgm:pt>
    <dgm:pt modelId="{60024315-C105-4D87-94B8-BB2577A4DDDD}" type="pres">
      <dgm:prSet presAssocID="{EAF16BB8-1101-43BC-8BC1-9B18AF72656F}" presName="iconBgRect" presStyleLbl="bgShp" presStyleIdx="1" presStyleCnt="2"/>
      <dgm:spPr>
        <a:solidFill>
          <a:schemeClr val="accent6">
            <a:lumMod val="60000"/>
            <a:lumOff val="40000"/>
          </a:schemeClr>
        </a:solidFill>
      </dgm:spPr>
    </dgm:pt>
    <dgm:pt modelId="{9AB605B2-D5CB-4244-BA72-A682FCF589D2}" type="pres">
      <dgm:prSet presAssocID="{EAF16BB8-1101-43BC-8BC1-9B18AF72656F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EAE17D0-4B16-4F4D-8B70-3106500F8C93}" type="pres">
      <dgm:prSet presAssocID="{EAF16BB8-1101-43BC-8BC1-9B18AF72656F}" presName="spaceRect" presStyleCnt="0"/>
      <dgm:spPr/>
    </dgm:pt>
    <dgm:pt modelId="{DB48834E-F6A3-4B14-BF27-51745A031DC8}" type="pres">
      <dgm:prSet presAssocID="{EAF16BB8-1101-43BC-8BC1-9B18AF72656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B846F4A-2FBD-41C0-B8EC-5A20CADEBC50}" type="presOf" srcId="{EAF16BB8-1101-43BC-8BC1-9B18AF72656F}" destId="{DB48834E-F6A3-4B14-BF27-51745A031DC8}" srcOrd="0" destOrd="0" presId="urn:microsoft.com/office/officeart/2018/2/layout/IconCircleList"/>
    <dgm:cxn modelId="{818DF24A-757A-42DE-BF0B-B6867B8D18DD}" srcId="{513F06A5-5F6D-4474-8365-C9AC54648F64}" destId="{EAF16BB8-1101-43BC-8BC1-9B18AF72656F}" srcOrd="1" destOrd="0" parTransId="{07092D89-34FA-45AE-A6FA-A75D79CE12CE}" sibTransId="{CCA98803-3DFC-44F9-A6EE-DA019C33B9FA}"/>
    <dgm:cxn modelId="{E3A47F7D-4F75-49CD-B79F-1F0B447726BC}" srcId="{513F06A5-5F6D-4474-8365-C9AC54648F64}" destId="{AB47E5F6-C490-49D3-A030-E9663FE17C51}" srcOrd="0" destOrd="0" parTransId="{6FE694B7-8E22-4908-A72F-42CABB7BB746}" sibTransId="{733CB112-9D21-4E3F-9560-6D4E7A7D5FF4}"/>
    <dgm:cxn modelId="{083AA98B-8C05-4A40-9507-E1CECC5DDEE2}" type="presOf" srcId="{AB47E5F6-C490-49D3-A030-E9663FE17C51}" destId="{1401E01D-2189-4322-86C3-7EF5D916A876}" srcOrd="0" destOrd="0" presId="urn:microsoft.com/office/officeart/2018/2/layout/IconCircleList"/>
    <dgm:cxn modelId="{EFC989BD-7CD6-4A59-A677-6A68418955B8}" type="presOf" srcId="{513F06A5-5F6D-4474-8365-C9AC54648F64}" destId="{EFB109E1-D413-4340-86DE-BFC377A88C91}" srcOrd="0" destOrd="0" presId="urn:microsoft.com/office/officeart/2018/2/layout/IconCircleList"/>
    <dgm:cxn modelId="{73F32BF2-9556-4A33-8FB0-E1441246B19F}" type="presOf" srcId="{733CB112-9D21-4E3F-9560-6D4E7A7D5FF4}" destId="{05D73781-EA53-4EF1-978C-80B095819912}" srcOrd="0" destOrd="0" presId="urn:microsoft.com/office/officeart/2018/2/layout/IconCircleList"/>
    <dgm:cxn modelId="{E8479A57-175E-408B-BA58-5AF905B1CCD5}" type="presParOf" srcId="{EFB109E1-D413-4340-86DE-BFC377A88C91}" destId="{D68C31D6-C3F1-4A9B-9B90-50355590C5D8}" srcOrd="0" destOrd="0" presId="urn:microsoft.com/office/officeart/2018/2/layout/IconCircleList"/>
    <dgm:cxn modelId="{5B46337F-C968-4FBD-BE74-F366242DB8ED}" type="presParOf" srcId="{D68C31D6-C3F1-4A9B-9B90-50355590C5D8}" destId="{5BDC4BD2-B161-4FF9-BEF7-DA25CF9EE021}" srcOrd="0" destOrd="0" presId="urn:microsoft.com/office/officeart/2018/2/layout/IconCircleList"/>
    <dgm:cxn modelId="{7DB73163-F253-43E7-B540-06223B18DAC4}" type="presParOf" srcId="{5BDC4BD2-B161-4FF9-BEF7-DA25CF9EE021}" destId="{49DABB34-0C0B-46CF-BB42-D865F9D8A3E4}" srcOrd="0" destOrd="0" presId="urn:microsoft.com/office/officeart/2018/2/layout/IconCircleList"/>
    <dgm:cxn modelId="{289AEE62-AD6D-49EA-B6EA-BEFCEDDD098C}" type="presParOf" srcId="{5BDC4BD2-B161-4FF9-BEF7-DA25CF9EE021}" destId="{D1A997AC-E6AC-47AB-A5DD-33C5CC4B09F1}" srcOrd="1" destOrd="0" presId="urn:microsoft.com/office/officeart/2018/2/layout/IconCircleList"/>
    <dgm:cxn modelId="{63AAF547-0323-4AA3-8227-46DB60BC6A44}" type="presParOf" srcId="{5BDC4BD2-B161-4FF9-BEF7-DA25CF9EE021}" destId="{78C4FFD4-01CF-496C-BB9A-ADE1A99022C4}" srcOrd="2" destOrd="0" presId="urn:microsoft.com/office/officeart/2018/2/layout/IconCircleList"/>
    <dgm:cxn modelId="{96348FDA-B11A-43B9-81E3-3F055C407FA5}" type="presParOf" srcId="{5BDC4BD2-B161-4FF9-BEF7-DA25CF9EE021}" destId="{1401E01D-2189-4322-86C3-7EF5D916A876}" srcOrd="3" destOrd="0" presId="urn:microsoft.com/office/officeart/2018/2/layout/IconCircleList"/>
    <dgm:cxn modelId="{D0146718-7FD8-4667-9495-CCFA43985682}" type="presParOf" srcId="{D68C31D6-C3F1-4A9B-9B90-50355590C5D8}" destId="{05D73781-EA53-4EF1-978C-80B095819912}" srcOrd="1" destOrd="0" presId="urn:microsoft.com/office/officeart/2018/2/layout/IconCircleList"/>
    <dgm:cxn modelId="{3EDD5300-E579-4FED-B59E-1154A4459935}" type="presParOf" srcId="{D68C31D6-C3F1-4A9B-9B90-50355590C5D8}" destId="{A7713DA1-6DD8-403D-8D2C-4B72DD1ABB99}" srcOrd="2" destOrd="0" presId="urn:microsoft.com/office/officeart/2018/2/layout/IconCircleList"/>
    <dgm:cxn modelId="{EC25E24A-79F8-4B50-9D39-6A3AEBAE35D6}" type="presParOf" srcId="{A7713DA1-6DD8-403D-8D2C-4B72DD1ABB99}" destId="{60024315-C105-4D87-94B8-BB2577A4DDDD}" srcOrd="0" destOrd="0" presId="urn:microsoft.com/office/officeart/2018/2/layout/IconCircleList"/>
    <dgm:cxn modelId="{E6516633-2C57-4080-81AC-33CAB2A86C2E}" type="presParOf" srcId="{A7713DA1-6DD8-403D-8D2C-4B72DD1ABB99}" destId="{9AB605B2-D5CB-4244-BA72-A682FCF589D2}" srcOrd="1" destOrd="0" presId="urn:microsoft.com/office/officeart/2018/2/layout/IconCircleList"/>
    <dgm:cxn modelId="{4B4962D0-BE8E-4683-B4A4-D79C83B8860F}" type="presParOf" srcId="{A7713DA1-6DD8-403D-8D2C-4B72DD1ABB99}" destId="{BEAE17D0-4B16-4F4D-8B70-3106500F8C93}" srcOrd="2" destOrd="0" presId="urn:microsoft.com/office/officeart/2018/2/layout/IconCircleList"/>
    <dgm:cxn modelId="{4B87E292-C5B4-4934-A691-F9F4D5F0AD21}" type="presParOf" srcId="{A7713DA1-6DD8-403D-8D2C-4B72DD1ABB99}" destId="{DB48834E-F6A3-4B14-BF27-51745A031DC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0B7BE8D-7C7D-494D-8C97-F118B0BB8F3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E87C7FC-C92B-4D05-8911-539CBD3D925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/>
            <a:t>Compra-venta de viviendas</a:t>
          </a:r>
          <a:endParaRPr lang="en-US"/>
        </a:p>
      </dgm:t>
    </dgm:pt>
    <dgm:pt modelId="{8EE5A463-26E2-4897-BB3F-DE99333F57B7}" type="parTrans" cxnId="{48DE2F16-05A8-42B3-8536-CD4A1B860086}">
      <dgm:prSet/>
      <dgm:spPr/>
      <dgm:t>
        <a:bodyPr/>
        <a:lstStyle/>
        <a:p>
          <a:endParaRPr lang="en-US"/>
        </a:p>
      </dgm:t>
    </dgm:pt>
    <dgm:pt modelId="{D0D1CA8C-C175-49D1-AF26-0855B0D5C7B5}" type="sibTrans" cxnId="{48DE2F16-05A8-42B3-8536-CD4A1B860086}">
      <dgm:prSet/>
      <dgm:spPr/>
      <dgm:t>
        <a:bodyPr/>
        <a:lstStyle/>
        <a:p>
          <a:endParaRPr lang="en-US"/>
        </a:p>
      </dgm:t>
    </dgm:pt>
    <dgm:pt modelId="{4D4BFC4E-666B-4604-B49A-51184D01F41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Semi-adosadas y segunda mano</a:t>
          </a:r>
          <a:endParaRPr lang="en-US"/>
        </a:p>
      </dgm:t>
    </dgm:pt>
    <dgm:pt modelId="{F55CB0B1-39CB-4772-8A40-C3BAE69AC35E}" type="parTrans" cxnId="{1F39181E-B874-47CD-BC5B-9F25ED777694}">
      <dgm:prSet/>
      <dgm:spPr/>
      <dgm:t>
        <a:bodyPr/>
        <a:lstStyle/>
        <a:p>
          <a:endParaRPr lang="en-US"/>
        </a:p>
      </dgm:t>
    </dgm:pt>
    <dgm:pt modelId="{A5F93F3A-C502-4483-A972-4D890917E33B}" type="sibTrans" cxnId="{1F39181E-B874-47CD-BC5B-9F25ED777694}">
      <dgm:prSet/>
      <dgm:spPr/>
      <dgm:t>
        <a:bodyPr/>
        <a:lstStyle/>
        <a:p>
          <a:endParaRPr lang="en-US"/>
        </a:p>
      </dgm:t>
    </dgm:pt>
    <dgm:pt modelId="{C884EB1B-901D-4AA9-A2DE-B2AA0366DEC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>
              <a:solidFill>
                <a:srgbClr val="C198E0"/>
              </a:solidFill>
            </a:rPr>
            <a:t>Crecimiento</a:t>
          </a:r>
          <a:r>
            <a:rPr lang="es-ES" dirty="0"/>
            <a:t> marcado</a:t>
          </a:r>
        </a:p>
        <a:p>
          <a:pPr>
            <a:lnSpc>
              <a:spcPct val="100000"/>
            </a:lnSpc>
          </a:pPr>
          <a:r>
            <a:rPr lang="es-ES" dirty="0"/>
            <a:t>Márgenes de </a:t>
          </a:r>
          <a:r>
            <a:rPr lang="es-ES" dirty="0">
              <a:solidFill>
                <a:srgbClr val="C198E0"/>
              </a:solidFill>
            </a:rPr>
            <a:t>error bajo</a:t>
          </a:r>
          <a:endParaRPr lang="en-US" dirty="0">
            <a:solidFill>
              <a:srgbClr val="C198E0"/>
            </a:solidFill>
          </a:endParaRPr>
        </a:p>
      </dgm:t>
    </dgm:pt>
    <dgm:pt modelId="{5D8F1370-AFEF-49E3-AABE-AAE221772A6C}" type="parTrans" cxnId="{931C1150-D132-4A46-BBF3-A51E44E8071A}">
      <dgm:prSet/>
      <dgm:spPr/>
      <dgm:t>
        <a:bodyPr/>
        <a:lstStyle/>
        <a:p>
          <a:endParaRPr lang="en-US"/>
        </a:p>
      </dgm:t>
    </dgm:pt>
    <dgm:pt modelId="{2E32BA68-D33D-4AB3-92F4-77F7DE41D1ED}" type="sibTrans" cxnId="{931C1150-D132-4A46-BBF3-A51E44E8071A}">
      <dgm:prSet/>
      <dgm:spPr/>
      <dgm:t>
        <a:bodyPr/>
        <a:lstStyle/>
        <a:p>
          <a:endParaRPr lang="en-US"/>
        </a:p>
      </dgm:t>
    </dgm:pt>
    <dgm:pt modelId="{4BF9DCFD-13B5-4BDB-97B7-068AFD3489E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dirty="0"/>
            <a:t>Construcción de viviendas</a:t>
          </a:r>
          <a:endParaRPr lang="en-US" dirty="0"/>
        </a:p>
      </dgm:t>
    </dgm:pt>
    <dgm:pt modelId="{095957C6-F2D1-436C-899C-6463BE0095FE}" type="parTrans" cxnId="{F9B87BBC-D6E0-4D5B-9692-C9EB28C4DAF8}">
      <dgm:prSet/>
      <dgm:spPr/>
      <dgm:t>
        <a:bodyPr/>
        <a:lstStyle/>
        <a:p>
          <a:endParaRPr lang="en-US"/>
        </a:p>
      </dgm:t>
    </dgm:pt>
    <dgm:pt modelId="{F0AB5E15-4A25-4C01-8BD4-26EB3FE1CFA4}" type="sibTrans" cxnId="{F9B87BBC-D6E0-4D5B-9692-C9EB28C4DAF8}">
      <dgm:prSet/>
      <dgm:spPr/>
      <dgm:t>
        <a:bodyPr/>
        <a:lstStyle/>
        <a:p>
          <a:endParaRPr lang="en-US"/>
        </a:p>
      </dgm:t>
    </dgm:pt>
    <dgm:pt modelId="{A51AC0E4-4C42-4174-ADE1-0D7DF6CC975C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Adosadas</a:t>
          </a:r>
          <a:endParaRPr lang="en-US" dirty="0"/>
        </a:p>
      </dgm:t>
    </dgm:pt>
    <dgm:pt modelId="{36D0EA8B-5F9F-4F24-A499-53113FB48118}" type="parTrans" cxnId="{F4C9DC24-1322-4B29-A8A9-D9A575589723}">
      <dgm:prSet/>
      <dgm:spPr/>
      <dgm:t>
        <a:bodyPr/>
        <a:lstStyle/>
        <a:p>
          <a:endParaRPr lang="en-US"/>
        </a:p>
      </dgm:t>
    </dgm:pt>
    <dgm:pt modelId="{F6D200CD-33FB-4B2F-9FEC-9C753F75C98D}" type="sibTrans" cxnId="{F4C9DC24-1322-4B29-A8A9-D9A575589723}">
      <dgm:prSet/>
      <dgm:spPr/>
      <dgm:t>
        <a:bodyPr/>
        <a:lstStyle/>
        <a:p>
          <a:endParaRPr lang="en-US"/>
        </a:p>
      </dgm:t>
    </dgm:pt>
    <dgm:pt modelId="{5D782D8D-95E6-4DD3-834B-666362A5D28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Gran </a:t>
          </a:r>
          <a:r>
            <a:rPr lang="es-ES" dirty="0">
              <a:solidFill>
                <a:srgbClr val="C198E0"/>
              </a:solidFill>
            </a:rPr>
            <a:t>estabilidad</a:t>
          </a:r>
          <a:r>
            <a:rPr lang="es-ES" dirty="0"/>
            <a:t> en el precio</a:t>
          </a:r>
        </a:p>
        <a:p>
          <a:pPr>
            <a:lnSpc>
              <a:spcPct val="100000"/>
            </a:lnSpc>
          </a:pPr>
          <a:r>
            <a:rPr lang="es-ES" dirty="0"/>
            <a:t>Seguridad y optimizar gastos</a:t>
          </a:r>
        </a:p>
      </dgm:t>
    </dgm:pt>
    <dgm:pt modelId="{E4E9B544-C581-4357-9889-7C795B613FCC}" type="parTrans" cxnId="{A1FC0DB1-C5E5-408B-BCD0-FE4DEC62B5D4}">
      <dgm:prSet/>
      <dgm:spPr/>
      <dgm:t>
        <a:bodyPr/>
        <a:lstStyle/>
        <a:p>
          <a:endParaRPr lang="en-US"/>
        </a:p>
      </dgm:t>
    </dgm:pt>
    <dgm:pt modelId="{AF1DDD5A-8F16-4C64-9B3A-9119467D7E0C}" type="sibTrans" cxnId="{A1FC0DB1-C5E5-408B-BCD0-FE4DEC62B5D4}">
      <dgm:prSet/>
      <dgm:spPr/>
      <dgm:t>
        <a:bodyPr/>
        <a:lstStyle/>
        <a:p>
          <a:endParaRPr lang="en-US"/>
        </a:p>
      </dgm:t>
    </dgm:pt>
    <dgm:pt modelId="{4E2AEBF7-57DB-4620-94D1-BD8841F126F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/>
            <a:t>Viviendas de alquiler</a:t>
          </a:r>
          <a:endParaRPr lang="en-US"/>
        </a:p>
      </dgm:t>
    </dgm:pt>
    <dgm:pt modelId="{141689AE-0AB8-4BEA-A678-6CA8D5916F8A}" type="parTrans" cxnId="{6EB97288-FE15-475F-B32E-31D292270BF2}">
      <dgm:prSet/>
      <dgm:spPr/>
      <dgm:t>
        <a:bodyPr/>
        <a:lstStyle/>
        <a:p>
          <a:endParaRPr lang="en-US"/>
        </a:p>
      </dgm:t>
    </dgm:pt>
    <dgm:pt modelId="{1D847743-C3E2-4358-9552-CEC44FFAED7B}" type="sibTrans" cxnId="{6EB97288-FE15-475F-B32E-31D292270BF2}">
      <dgm:prSet/>
      <dgm:spPr/>
      <dgm:t>
        <a:bodyPr/>
        <a:lstStyle/>
        <a:p>
          <a:endParaRPr lang="en-US"/>
        </a:p>
      </dgm:t>
    </dgm:pt>
    <dgm:pt modelId="{0B27ADFB-DB2C-4EDE-B3A4-075641E4A45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Bajadas: final de año e inicio de verano</a:t>
          </a:r>
          <a:endParaRPr lang="en-US" dirty="0"/>
        </a:p>
      </dgm:t>
    </dgm:pt>
    <dgm:pt modelId="{2826AD11-78B4-453A-927A-B127A349D3EB}" type="parTrans" cxnId="{F593177C-E4FF-4EC1-968D-CB3749DA69BB}">
      <dgm:prSet/>
      <dgm:spPr/>
      <dgm:t>
        <a:bodyPr/>
        <a:lstStyle/>
        <a:p>
          <a:endParaRPr lang="en-US"/>
        </a:p>
      </dgm:t>
    </dgm:pt>
    <dgm:pt modelId="{F644CD65-5D91-4372-B433-BB98D2FDFD44}" type="sibTrans" cxnId="{F593177C-E4FF-4EC1-968D-CB3749DA69BB}">
      <dgm:prSet/>
      <dgm:spPr/>
      <dgm:t>
        <a:bodyPr/>
        <a:lstStyle/>
        <a:p>
          <a:endParaRPr lang="en-US"/>
        </a:p>
      </dgm:t>
    </dgm:pt>
    <dgm:pt modelId="{3235E198-041C-4391-B650-0E5B8F264B4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Picos importantes: verano y primavera</a:t>
          </a:r>
          <a:endParaRPr lang="en-US" dirty="0"/>
        </a:p>
      </dgm:t>
    </dgm:pt>
    <dgm:pt modelId="{05A9CB10-B156-460C-A373-E4D176344371}" type="parTrans" cxnId="{5848E4D5-387A-469A-905C-B18E8D60C31E}">
      <dgm:prSet/>
      <dgm:spPr/>
      <dgm:t>
        <a:bodyPr/>
        <a:lstStyle/>
        <a:p>
          <a:endParaRPr lang="en-US"/>
        </a:p>
      </dgm:t>
    </dgm:pt>
    <dgm:pt modelId="{3760287B-34C4-42F8-A605-FDDCB2591576}" type="sibTrans" cxnId="{5848E4D5-387A-469A-905C-B18E8D60C31E}">
      <dgm:prSet/>
      <dgm:spPr/>
      <dgm:t>
        <a:bodyPr/>
        <a:lstStyle/>
        <a:p>
          <a:endParaRPr lang="en-US"/>
        </a:p>
      </dgm:t>
    </dgm:pt>
    <dgm:pt modelId="{E78AC064-9C35-4746-A2BA-9DDB340EDD57}" type="pres">
      <dgm:prSet presAssocID="{30B7BE8D-7C7D-494D-8C97-F118B0BB8F3C}" presName="root" presStyleCnt="0">
        <dgm:presLayoutVars>
          <dgm:dir/>
          <dgm:resizeHandles val="exact"/>
        </dgm:presLayoutVars>
      </dgm:prSet>
      <dgm:spPr/>
    </dgm:pt>
    <dgm:pt modelId="{41CDDBBA-CB76-46A5-927F-62EE8322B044}" type="pres">
      <dgm:prSet presAssocID="{2E87C7FC-C92B-4D05-8911-539CBD3D9259}" presName="compNode" presStyleCnt="0"/>
      <dgm:spPr/>
    </dgm:pt>
    <dgm:pt modelId="{F568B01F-976B-4F7A-BAFC-1D7CCF71ECAC}" type="pres">
      <dgm:prSet presAssocID="{2E87C7FC-C92B-4D05-8911-539CBD3D925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ólar"/>
        </a:ext>
      </dgm:extLst>
    </dgm:pt>
    <dgm:pt modelId="{DCB4BABE-57B7-47C7-A5B4-449849664D13}" type="pres">
      <dgm:prSet presAssocID="{2E87C7FC-C92B-4D05-8911-539CBD3D9259}" presName="iconSpace" presStyleCnt="0"/>
      <dgm:spPr/>
    </dgm:pt>
    <dgm:pt modelId="{F9F7EB70-230F-411B-BFCC-B7EFC3423EDA}" type="pres">
      <dgm:prSet presAssocID="{2E87C7FC-C92B-4D05-8911-539CBD3D9259}" presName="parTx" presStyleLbl="revTx" presStyleIdx="0" presStyleCnt="6">
        <dgm:presLayoutVars>
          <dgm:chMax val="0"/>
          <dgm:chPref val="0"/>
        </dgm:presLayoutVars>
      </dgm:prSet>
      <dgm:spPr/>
    </dgm:pt>
    <dgm:pt modelId="{9B530C36-3D97-44FC-8A7C-66010150DB65}" type="pres">
      <dgm:prSet presAssocID="{2E87C7FC-C92B-4D05-8911-539CBD3D9259}" presName="txSpace" presStyleCnt="0"/>
      <dgm:spPr/>
    </dgm:pt>
    <dgm:pt modelId="{76D12453-A378-4594-BD56-0C88FAC51133}" type="pres">
      <dgm:prSet presAssocID="{2E87C7FC-C92B-4D05-8911-539CBD3D9259}" presName="desTx" presStyleLbl="revTx" presStyleIdx="1" presStyleCnt="6">
        <dgm:presLayoutVars/>
      </dgm:prSet>
      <dgm:spPr/>
    </dgm:pt>
    <dgm:pt modelId="{66951A55-50A5-45A2-99CF-444CEEA2AB88}" type="pres">
      <dgm:prSet presAssocID="{D0D1CA8C-C175-49D1-AF26-0855B0D5C7B5}" presName="sibTrans" presStyleCnt="0"/>
      <dgm:spPr/>
    </dgm:pt>
    <dgm:pt modelId="{4D9C8565-3DC7-46E1-BFC5-8AA539D436F3}" type="pres">
      <dgm:prSet presAssocID="{4BF9DCFD-13B5-4BDB-97B7-068AFD3489EC}" presName="compNode" presStyleCnt="0"/>
      <dgm:spPr/>
    </dgm:pt>
    <dgm:pt modelId="{1D87E9E7-CBD2-4516-87FB-4F439BDA1E5E}" type="pres">
      <dgm:prSet presAssocID="{4BF9DCFD-13B5-4BDB-97B7-068AFD3489EC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E391E99-C878-4FA9-8AF4-E262B39FCF37}" type="pres">
      <dgm:prSet presAssocID="{4BF9DCFD-13B5-4BDB-97B7-068AFD3489EC}" presName="iconSpace" presStyleCnt="0"/>
      <dgm:spPr/>
    </dgm:pt>
    <dgm:pt modelId="{916A42EF-50E1-438B-A756-C613E6CF8B45}" type="pres">
      <dgm:prSet presAssocID="{4BF9DCFD-13B5-4BDB-97B7-068AFD3489EC}" presName="parTx" presStyleLbl="revTx" presStyleIdx="2" presStyleCnt="6">
        <dgm:presLayoutVars>
          <dgm:chMax val="0"/>
          <dgm:chPref val="0"/>
        </dgm:presLayoutVars>
      </dgm:prSet>
      <dgm:spPr/>
    </dgm:pt>
    <dgm:pt modelId="{08EE6BFB-EBCE-4AF9-BA7B-8692318BD254}" type="pres">
      <dgm:prSet presAssocID="{4BF9DCFD-13B5-4BDB-97B7-068AFD3489EC}" presName="txSpace" presStyleCnt="0"/>
      <dgm:spPr/>
    </dgm:pt>
    <dgm:pt modelId="{BA9E9FAE-D8FB-47ED-8D53-2BF7AD672CDB}" type="pres">
      <dgm:prSet presAssocID="{4BF9DCFD-13B5-4BDB-97B7-068AFD3489EC}" presName="desTx" presStyleLbl="revTx" presStyleIdx="3" presStyleCnt="6">
        <dgm:presLayoutVars/>
      </dgm:prSet>
      <dgm:spPr/>
    </dgm:pt>
    <dgm:pt modelId="{E50AAE56-7B0F-4CB1-BC75-667F933D69F0}" type="pres">
      <dgm:prSet presAssocID="{F0AB5E15-4A25-4C01-8BD4-26EB3FE1CFA4}" presName="sibTrans" presStyleCnt="0"/>
      <dgm:spPr/>
    </dgm:pt>
    <dgm:pt modelId="{FC2F04D3-9B6D-404D-B3A4-F9FE310CCAD3}" type="pres">
      <dgm:prSet presAssocID="{4E2AEBF7-57DB-4620-94D1-BD8841F126F5}" presName="compNode" presStyleCnt="0"/>
      <dgm:spPr/>
    </dgm:pt>
    <dgm:pt modelId="{0BF709C5-ED87-4734-B0F6-DA5D8D729FE5}" type="pres">
      <dgm:prSet presAssocID="{4E2AEBF7-57DB-4620-94D1-BD8841F126F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gar"/>
        </a:ext>
      </dgm:extLst>
    </dgm:pt>
    <dgm:pt modelId="{869BD353-1268-46C4-BE3F-26F665389DA3}" type="pres">
      <dgm:prSet presAssocID="{4E2AEBF7-57DB-4620-94D1-BD8841F126F5}" presName="iconSpace" presStyleCnt="0"/>
      <dgm:spPr/>
    </dgm:pt>
    <dgm:pt modelId="{1901768D-F38C-44F1-9C60-9CEB7311DC32}" type="pres">
      <dgm:prSet presAssocID="{4E2AEBF7-57DB-4620-94D1-BD8841F126F5}" presName="parTx" presStyleLbl="revTx" presStyleIdx="4" presStyleCnt="6">
        <dgm:presLayoutVars>
          <dgm:chMax val="0"/>
          <dgm:chPref val="0"/>
        </dgm:presLayoutVars>
      </dgm:prSet>
      <dgm:spPr/>
    </dgm:pt>
    <dgm:pt modelId="{A16E0E4F-E17F-4D72-AB38-BA88CB466238}" type="pres">
      <dgm:prSet presAssocID="{4E2AEBF7-57DB-4620-94D1-BD8841F126F5}" presName="txSpace" presStyleCnt="0"/>
      <dgm:spPr/>
    </dgm:pt>
    <dgm:pt modelId="{AEF55638-F335-48EE-8AC3-B56560788918}" type="pres">
      <dgm:prSet presAssocID="{4E2AEBF7-57DB-4620-94D1-BD8841F126F5}" presName="desTx" presStyleLbl="revTx" presStyleIdx="5" presStyleCnt="6">
        <dgm:presLayoutVars/>
      </dgm:prSet>
      <dgm:spPr/>
    </dgm:pt>
  </dgm:ptLst>
  <dgm:cxnLst>
    <dgm:cxn modelId="{F3551611-F39A-4DE7-A204-3F9F6D220CB7}" type="presOf" srcId="{5D782D8D-95E6-4DD3-834B-666362A5D288}" destId="{BA9E9FAE-D8FB-47ED-8D53-2BF7AD672CDB}" srcOrd="0" destOrd="1" presId="urn:microsoft.com/office/officeart/2018/2/layout/IconLabelDescriptionList"/>
    <dgm:cxn modelId="{2E7ADD13-F517-47B1-BD2A-990139E48434}" type="presOf" srcId="{0B27ADFB-DB2C-4EDE-B3A4-075641E4A45A}" destId="{AEF55638-F335-48EE-8AC3-B56560788918}" srcOrd="0" destOrd="0" presId="urn:microsoft.com/office/officeart/2018/2/layout/IconLabelDescriptionList"/>
    <dgm:cxn modelId="{48DE2F16-05A8-42B3-8536-CD4A1B860086}" srcId="{30B7BE8D-7C7D-494D-8C97-F118B0BB8F3C}" destId="{2E87C7FC-C92B-4D05-8911-539CBD3D9259}" srcOrd="0" destOrd="0" parTransId="{8EE5A463-26E2-4897-BB3F-DE99333F57B7}" sibTransId="{D0D1CA8C-C175-49D1-AF26-0855B0D5C7B5}"/>
    <dgm:cxn modelId="{1F39181E-B874-47CD-BC5B-9F25ED777694}" srcId="{2E87C7FC-C92B-4D05-8911-539CBD3D9259}" destId="{4D4BFC4E-666B-4604-B49A-51184D01F416}" srcOrd="0" destOrd="0" parTransId="{F55CB0B1-39CB-4772-8A40-C3BAE69AC35E}" sibTransId="{A5F93F3A-C502-4483-A972-4D890917E33B}"/>
    <dgm:cxn modelId="{F4C9DC24-1322-4B29-A8A9-D9A575589723}" srcId="{4BF9DCFD-13B5-4BDB-97B7-068AFD3489EC}" destId="{A51AC0E4-4C42-4174-ADE1-0D7DF6CC975C}" srcOrd="0" destOrd="0" parTransId="{36D0EA8B-5F9F-4F24-A499-53113FB48118}" sibTransId="{F6D200CD-33FB-4B2F-9FEC-9C753F75C98D}"/>
    <dgm:cxn modelId="{EAA4C33D-12B5-4E36-BD38-87F2C15603BD}" type="presOf" srcId="{4D4BFC4E-666B-4604-B49A-51184D01F416}" destId="{76D12453-A378-4594-BD56-0C88FAC51133}" srcOrd="0" destOrd="0" presId="urn:microsoft.com/office/officeart/2018/2/layout/IconLabelDescriptionList"/>
    <dgm:cxn modelId="{931C1150-D132-4A46-BBF3-A51E44E8071A}" srcId="{2E87C7FC-C92B-4D05-8911-539CBD3D9259}" destId="{C884EB1B-901D-4AA9-A2DE-B2AA0366DEC5}" srcOrd="1" destOrd="0" parTransId="{5D8F1370-AFEF-49E3-AABE-AAE221772A6C}" sibTransId="{2E32BA68-D33D-4AB3-92F4-77F7DE41D1ED}"/>
    <dgm:cxn modelId="{CC7D5F74-FA29-4BAC-BEC5-D2A88510013F}" type="presOf" srcId="{4BF9DCFD-13B5-4BDB-97B7-068AFD3489EC}" destId="{916A42EF-50E1-438B-A756-C613E6CF8B45}" srcOrd="0" destOrd="0" presId="urn:microsoft.com/office/officeart/2018/2/layout/IconLabelDescriptionList"/>
    <dgm:cxn modelId="{F593177C-E4FF-4EC1-968D-CB3749DA69BB}" srcId="{4E2AEBF7-57DB-4620-94D1-BD8841F126F5}" destId="{0B27ADFB-DB2C-4EDE-B3A4-075641E4A45A}" srcOrd="0" destOrd="0" parTransId="{2826AD11-78B4-453A-927A-B127A349D3EB}" sibTransId="{F644CD65-5D91-4372-B433-BB98D2FDFD44}"/>
    <dgm:cxn modelId="{6EB97288-FE15-475F-B32E-31D292270BF2}" srcId="{30B7BE8D-7C7D-494D-8C97-F118B0BB8F3C}" destId="{4E2AEBF7-57DB-4620-94D1-BD8841F126F5}" srcOrd="2" destOrd="0" parTransId="{141689AE-0AB8-4BEA-A678-6CA8D5916F8A}" sibTransId="{1D847743-C3E2-4358-9552-CEC44FFAED7B}"/>
    <dgm:cxn modelId="{9BFB019B-C947-4FD5-8B78-8B197D086835}" type="presOf" srcId="{C884EB1B-901D-4AA9-A2DE-B2AA0366DEC5}" destId="{76D12453-A378-4594-BD56-0C88FAC51133}" srcOrd="0" destOrd="1" presId="urn:microsoft.com/office/officeart/2018/2/layout/IconLabelDescriptionList"/>
    <dgm:cxn modelId="{A1FC0DB1-C5E5-408B-BCD0-FE4DEC62B5D4}" srcId="{4BF9DCFD-13B5-4BDB-97B7-068AFD3489EC}" destId="{5D782D8D-95E6-4DD3-834B-666362A5D288}" srcOrd="1" destOrd="0" parTransId="{E4E9B544-C581-4357-9889-7C795B613FCC}" sibTransId="{AF1DDD5A-8F16-4C64-9B3A-9119467D7E0C}"/>
    <dgm:cxn modelId="{F9B87BBC-D6E0-4D5B-9692-C9EB28C4DAF8}" srcId="{30B7BE8D-7C7D-494D-8C97-F118B0BB8F3C}" destId="{4BF9DCFD-13B5-4BDB-97B7-068AFD3489EC}" srcOrd="1" destOrd="0" parTransId="{095957C6-F2D1-436C-899C-6463BE0095FE}" sibTransId="{F0AB5E15-4A25-4C01-8BD4-26EB3FE1CFA4}"/>
    <dgm:cxn modelId="{830296CA-63E7-474E-BF3A-15263CE63C50}" type="presOf" srcId="{4E2AEBF7-57DB-4620-94D1-BD8841F126F5}" destId="{1901768D-F38C-44F1-9C60-9CEB7311DC32}" srcOrd="0" destOrd="0" presId="urn:microsoft.com/office/officeart/2018/2/layout/IconLabelDescriptionList"/>
    <dgm:cxn modelId="{5848E4D5-387A-469A-905C-B18E8D60C31E}" srcId="{4E2AEBF7-57DB-4620-94D1-BD8841F126F5}" destId="{3235E198-041C-4391-B650-0E5B8F264B4E}" srcOrd="1" destOrd="0" parTransId="{05A9CB10-B156-460C-A373-E4D176344371}" sibTransId="{3760287B-34C4-42F8-A605-FDDCB2591576}"/>
    <dgm:cxn modelId="{BBF67ADE-960D-4711-BF9B-9AFDF54374DA}" type="presOf" srcId="{2E87C7FC-C92B-4D05-8911-539CBD3D9259}" destId="{F9F7EB70-230F-411B-BFCC-B7EFC3423EDA}" srcOrd="0" destOrd="0" presId="urn:microsoft.com/office/officeart/2018/2/layout/IconLabelDescriptionList"/>
    <dgm:cxn modelId="{10AC11EA-341B-4D9F-8BF9-0D678EF2715B}" type="presOf" srcId="{3235E198-041C-4391-B650-0E5B8F264B4E}" destId="{AEF55638-F335-48EE-8AC3-B56560788918}" srcOrd="0" destOrd="1" presId="urn:microsoft.com/office/officeart/2018/2/layout/IconLabelDescriptionList"/>
    <dgm:cxn modelId="{8588FFF3-AED8-4BB0-8658-7123BF6F45F0}" type="presOf" srcId="{30B7BE8D-7C7D-494D-8C97-F118B0BB8F3C}" destId="{E78AC064-9C35-4746-A2BA-9DDB340EDD57}" srcOrd="0" destOrd="0" presId="urn:microsoft.com/office/officeart/2018/2/layout/IconLabelDescriptionList"/>
    <dgm:cxn modelId="{89B2E2FE-85FA-4634-A16A-4586E1B10B48}" type="presOf" srcId="{A51AC0E4-4C42-4174-ADE1-0D7DF6CC975C}" destId="{BA9E9FAE-D8FB-47ED-8D53-2BF7AD672CDB}" srcOrd="0" destOrd="0" presId="urn:microsoft.com/office/officeart/2018/2/layout/IconLabelDescriptionList"/>
    <dgm:cxn modelId="{99C8956B-8815-4793-A04C-7EFC902FF7DF}" type="presParOf" srcId="{E78AC064-9C35-4746-A2BA-9DDB340EDD57}" destId="{41CDDBBA-CB76-46A5-927F-62EE8322B044}" srcOrd="0" destOrd="0" presId="urn:microsoft.com/office/officeart/2018/2/layout/IconLabelDescriptionList"/>
    <dgm:cxn modelId="{67E78948-ED49-4CA1-B4CA-6B6822190BD3}" type="presParOf" srcId="{41CDDBBA-CB76-46A5-927F-62EE8322B044}" destId="{F568B01F-976B-4F7A-BAFC-1D7CCF71ECAC}" srcOrd="0" destOrd="0" presId="urn:microsoft.com/office/officeart/2018/2/layout/IconLabelDescriptionList"/>
    <dgm:cxn modelId="{4328E296-CB50-4965-BA86-2EEFAF0A83A4}" type="presParOf" srcId="{41CDDBBA-CB76-46A5-927F-62EE8322B044}" destId="{DCB4BABE-57B7-47C7-A5B4-449849664D13}" srcOrd="1" destOrd="0" presId="urn:microsoft.com/office/officeart/2018/2/layout/IconLabelDescriptionList"/>
    <dgm:cxn modelId="{17A44341-787A-41E5-BCD0-47F451865448}" type="presParOf" srcId="{41CDDBBA-CB76-46A5-927F-62EE8322B044}" destId="{F9F7EB70-230F-411B-BFCC-B7EFC3423EDA}" srcOrd="2" destOrd="0" presId="urn:microsoft.com/office/officeart/2018/2/layout/IconLabelDescriptionList"/>
    <dgm:cxn modelId="{68152D6B-4ED1-4BB5-8A2C-C5204CDA7C9A}" type="presParOf" srcId="{41CDDBBA-CB76-46A5-927F-62EE8322B044}" destId="{9B530C36-3D97-44FC-8A7C-66010150DB65}" srcOrd="3" destOrd="0" presId="urn:microsoft.com/office/officeart/2018/2/layout/IconLabelDescriptionList"/>
    <dgm:cxn modelId="{7C90E8DF-75C2-4504-9B6C-84FB1A3CFB81}" type="presParOf" srcId="{41CDDBBA-CB76-46A5-927F-62EE8322B044}" destId="{76D12453-A378-4594-BD56-0C88FAC51133}" srcOrd="4" destOrd="0" presId="urn:microsoft.com/office/officeart/2018/2/layout/IconLabelDescriptionList"/>
    <dgm:cxn modelId="{0B4CE1A8-B970-4C41-B0A8-3206A25605A2}" type="presParOf" srcId="{E78AC064-9C35-4746-A2BA-9DDB340EDD57}" destId="{66951A55-50A5-45A2-99CF-444CEEA2AB88}" srcOrd="1" destOrd="0" presId="urn:microsoft.com/office/officeart/2018/2/layout/IconLabelDescriptionList"/>
    <dgm:cxn modelId="{0596DF93-6AFE-43AB-8CD8-36CEC484762B}" type="presParOf" srcId="{E78AC064-9C35-4746-A2BA-9DDB340EDD57}" destId="{4D9C8565-3DC7-46E1-BFC5-8AA539D436F3}" srcOrd="2" destOrd="0" presId="urn:microsoft.com/office/officeart/2018/2/layout/IconLabelDescriptionList"/>
    <dgm:cxn modelId="{96E9B4D7-3088-44E3-9F0F-88C117CB83A7}" type="presParOf" srcId="{4D9C8565-3DC7-46E1-BFC5-8AA539D436F3}" destId="{1D87E9E7-CBD2-4516-87FB-4F439BDA1E5E}" srcOrd="0" destOrd="0" presId="urn:microsoft.com/office/officeart/2018/2/layout/IconLabelDescriptionList"/>
    <dgm:cxn modelId="{96DC180E-9F50-4BB6-A11D-72C938AEEED8}" type="presParOf" srcId="{4D9C8565-3DC7-46E1-BFC5-8AA539D436F3}" destId="{8E391E99-C878-4FA9-8AF4-E262B39FCF37}" srcOrd="1" destOrd="0" presId="urn:microsoft.com/office/officeart/2018/2/layout/IconLabelDescriptionList"/>
    <dgm:cxn modelId="{D99AAEFA-224F-484B-92B3-B6E03D56B65C}" type="presParOf" srcId="{4D9C8565-3DC7-46E1-BFC5-8AA539D436F3}" destId="{916A42EF-50E1-438B-A756-C613E6CF8B45}" srcOrd="2" destOrd="0" presId="urn:microsoft.com/office/officeart/2018/2/layout/IconLabelDescriptionList"/>
    <dgm:cxn modelId="{F237FB34-2171-4990-B9D3-0417B1CE55C4}" type="presParOf" srcId="{4D9C8565-3DC7-46E1-BFC5-8AA539D436F3}" destId="{08EE6BFB-EBCE-4AF9-BA7B-8692318BD254}" srcOrd="3" destOrd="0" presId="urn:microsoft.com/office/officeart/2018/2/layout/IconLabelDescriptionList"/>
    <dgm:cxn modelId="{35E53ABB-1721-47AE-B5F8-B0D9ABFC984C}" type="presParOf" srcId="{4D9C8565-3DC7-46E1-BFC5-8AA539D436F3}" destId="{BA9E9FAE-D8FB-47ED-8D53-2BF7AD672CDB}" srcOrd="4" destOrd="0" presId="urn:microsoft.com/office/officeart/2018/2/layout/IconLabelDescriptionList"/>
    <dgm:cxn modelId="{9AB7D6E6-6813-4D84-85EA-EF85D623B2F5}" type="presParOf" srcId="{E78AC064-9C35-4746-A2BA-9DDB340EDD57}" destId="{E50AAE56-7B0F-4CB1-BC75-667F933D69F0}" srcOrd="3" destOrd="0" presId="urn:microsoft.com/office/officeart/2018/2/layout/IconLabelDescriptionList"/>
    <dgm:cxn modelId="{00B8F54A-E10F-470D-A9E8-450C3789D3AF}" type="presParOf" srcId="{E78AC064-9C35-4746-A2BA-9DDB340EDD57}" destId="{FC2F04D3-9B6D-404D-B3A4-F9FE310CCAD3}" srcOrd="4" destOrd="0" presId="urn:microsoft.com/office/officeart/2018/2/layout/IconLabelDescriptionList"/>
    <dgm:cxn modelId="{0B002415-8500-4800-9C80-8CC08100849D}" type="presParOf" srcId="{FC2F04D3-9B6D-404D-B3A4-F9FE310CCAD3}" destId="{0BF709C5-ED87-4734-B0F6-DA5D8D729FE5}" srcOrd="0" destOrd="0" presId="urn:microsoft.com/office/officeart/2018/2/layout/IconLabelDescriptionList"/>
    <dgm:cxn modelId="{665825C2-74E2-4050-8600-CEE4BC388EE6}" type="presParOf" srcId="{FC2F04D3-9B6D-404D-B3A4-F9FE310CCAD3}" destId="{869BD353-1268-46C4-BE3F-26F665389DA3}" srcOrd="1" destOrd="0" presId="urn:microsoft.com/office/officeart/2018/2/layout/IconLabelDescriptionList"/>
    <dgm:cxn modelId="{B12BA7F8-42B4-4577-98E4-BFB391346F3B}" type="presParOf" srcId="{FC2F04D3-9B6D-404D-B3A4-F9FE310CCAD3}" destId="{1901768D-F38C-44F1-9C60-9CEB7311DC32}" srcOrd="2" destOrd="0" presId="urn:microsoft.com/office/officeart/2018/2/layout/IconLabelDescriptionList"/>
    <dgm:cxn modelId="{17A5E654-980E-4D55-B492-ED612AD74D53}" type="presParOf" srcId="{FC2F04D3-9B6D-404D-B3A4-F9FE310CCAD3}" destId="{A16E0E4F-E17F-4D72-AB38-BA88CB466238}" srcOrd="3" destOrd="0" presId="urn:microsoft.com/office/officeart/2018/2/layout/IconLabelDescriptionList"/>
    <dgm:cxn modelId="{92FC8B45-00FD-4552-B775-9981068BE4E1}" type="presParOf" srcId="{FC2F04D3-9B6D-404D-B3A4-F9FE310CCAD3}" destId="{AEF55638-F335-48EE-8AC3-B5656078891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32C1160-7F71-4F30-9E69-8941D407FDD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3260356-4D16-40A2-8710-0887758A398B}">
      <dgm:prSet/>
      <dgm:spPr/>
      <dgm:t>
        <a:bodyPr/>
        <a:lstStyle/>
        <a:p>
          <a:r>
            <a:rPr lang="en-US" b="1" dirty="0" err="1"/>
            <a:t>Factores</a:t>
          </a:r>
          <a:r>
            <a:rPr lang="en-US" b="1" dirty="0"/>
            <a:t> </a:t>
          </a:r>
          <a:r>
            <a:rPr lang="en-US" b="1" dirty="0" err="1"/>
            <a:t>qué</a:t>
          </a:r>
          <a:r>
            <a:rPr lang="en-US" b="1" dirty="0"/>
            <a:t> </a:t>
          </a:r>
          <a:r>
            <a:rPr lang="en-US" b="1" dirty="0" err="1"/>
            <a:t>afectan</a:t>
          </a:r>
          <a:r>
            <a:rPr lang="en-US" b="1" dirty="0"/>
            <a:t> al </a:t>
          </a:r>
          <a:r>
            <a:rPr lang="en-US" b="1" dirty="0" err="1"/>
            <a:t>precio</a:t>
          </a:r>
          <a:endParaRPr lang="en-US" b="1" dirty="0"/>
        </a:p>
      </dgm:t>
    </dgm:pt>
    <dgm:pt modelId="{85C252BE-6633-4414-926C-21505E7B98D0}" type="parTrans" cxnId="{6E0AFBD7-547F-4929-BF05-9C5060FF8BB5}">
      <dgm:prSet/>
      <dgm:spPr/>
      <dgm:t>
        <a:bodyPr/>
        <a:lstStyle/>
        <a:p>
          <a:endParaRPr lang="en-US"/>
        </a:p>
      </dgm:t>
    </dgm:pt>
    <dgm:pt modelId="{E890E390-DDF7-4321-86F5-58837E63F213}" type="sibTrans" cxnId="{6E0AFBD7-547F-4929-BF05-9C5060FF8BB5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9D1A75CC-8403-4E3B-A2AA-85EEC18A0969}">
      <dgm:prSet/>
      <dgm:spPr/>
      <dgm:t>
        <a:bodyPr/>
        <a:lstStyle/>
        <a:p>
          <a:r>
            <a:rPr lang="en-US" dirty="0" err="1"/>
            <a:t>Distancia</a:t>
          </a:r>
          <a:r>
            <a:rPr lang="en-US" dirty="0"/>
            <a:t> a </a:t>
          </a:r>
          <a:r>
            <a:rPr lang="en-US" dirty="0" err="1"/>
            <a:t>Londres</a:t>
          </a:r>
          <a:endParaRPr lang="en-US" dirty="0"/>
        </a:p>
      </dgm:t>
    </dgm:pt>
    <dgm:pt modelId="{17F23D71-BEE5-4A31-B785-B8E7AF13CB01}" type="parTrans" cxnId="{446A955D-0A27-4FA1-977D-C6A79329B459}">
      <dgm:prSet/>
      <dgm:spPr/>
      <dgm:t>
        <a:bodyPr/>
        <a:lstStyle/>
        <a:p>
          <a:endParaRPr lang="en-US"/>
        </a:p>
      </dgm:t>
    </dgm:pt>
    <dgm:pt modelId="{B21D4391-23C8-445C-BC00-FA6751B1B184}" type="sibTrans" cxnId="{446A955D-0A27-4FA1-977D-C6A79329B459}">
      <dgm:prSet/>
      <dgm:spPr/>
      <dgm:t>
        <a:bodyPr/>
        <a:lstStyle/>
        <a:p>
          <a:endParaRPr lang="en-US"/>
        </a:p>
      </dgm:t>
    </dgm:pt>
    <dgm:pt modelId="{59B84ED1-80EB-459B-8CC9-C860DFD6724C}">
      <dgm:prSet/>
      <dgm:spPr/>
      <dgm:t>
        <a:bodyPr/>
        <a:lstStyle/>
        <a:p>
          <a:r>
            <a:rPr lang="en-US" b="1" dirty="0" err="1"/>
            <a:t>Estimar</a:t>
          </a:r>
          <a:r>
            <a:rPr lang="en-US" b="1" dirty="0"/>
            <a:t> </a:t>
          </a:r>
          <a:r>
            <a:rPr lang="en-US" b="1" dirty="0" err="1"/>
            <a:t>el</a:t>
          </a:r>
          <a:r>
            <a:rPr lang="en-US" b="1" dirty="0"/>
            <a:t> </a:t>
          </a:r>
          <a:r>
            <a:rPr lang="en-US" b="1" dirty="0" err="1"/>
            <a:t>precio</a:t>
          </a:r>
          <a:r>
            <a:rPr lang="en-US" b="1" dirty="0"/>
            <a:t> de </a:t>
          </a:r>
          <a:r>
            <a:rPr lang="en-US" b="1" dirty="0" err="1"/>
            <a:t>una</a:t>
          </a:r>
          <a:r>
            <a:rPr lang="en-US" b="1" dirty="0"/>
            <a:t> </a:t>
          </a:r>
          <a:r>
            <a:rPr lang="en-US" b="1" dirty="0" err="1"/>
            <a:t>vivienda</a:t>
          </a:r>
          <a:endParaRPr lang="en-US" b="1" dirty="0"/>
        </a:p>
      </dgm:t>
    </dgm:pt>
    <dgm:pt modelId="{675BD20E-0E49-462B-805F-BDAD46DDB401}" type="parTrans" cxnId="{5A3A1C63-A2FC-4737-8668-3971F6A30557}">
      <dgm:prSet/>
      <dgm:spPr/>
      <dgm:t>
        <a:bodyPr/>
        <a:lstStyle/>
        <a:p>
          <a:endParaRPr lang="en-US"/>
        </a:p>
      </dgm:t>
    </dgm:pt>
    <dgm:pt modelId="{B30F3C3A-082E-41D4-AFA2-036F050D46A2}" type="sibTrans" cxnId="{5A3A1C63-A2FC-4737-8668-3971F6A3055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CAF0286-EE52-4CAC-81CA-336B6B733473}">
      <dgm:prSet/>
      <dgm:spPr>
        <a:solidFill>
          <a:schemeClr val="bg2"/>
        </a:solidFill>
      </dgm:spPr>
      <dgm:t>
        <a:bodyPr/>
        <a:lstStyle/>
        <a:p>
          <a:r>
            <a:rPr lang="en-US" b="1" dirty="0" err="1"/>
            <a:t>Tendencias</a:t>
          </a:r>
          <a:r>
            <a:rPr lang="en-US" b="1" dirty="0"/>
            <a:t> </a:t>
          </a:r>
          <a:r>
            <a:rPr lang="en-US" b="1" dirty="0" err="1"/>
            <a:t>identificadas</a:t>
          </a:r>
          <a:endParaRPr lang="en-US" b="1" dirty="0"/>
        </a:p>
      </dgm:t>
    </dgm:pt>
    <dgm:pt modelId="{DB5AA261-C9E7-49AF-A86A-254DCF6275F1}" type="parTrans" cxnId="{417B495C-DB1B-44AE-8110-00524F706E1E}">
      <dgm:prSet/>
      <dgm:spPr/>
      <dgm:t>
        <a:bodyPr/>
        <a:lstStyle/>
        <a:p>
          <a:endParaRPr lang="en-US"/>
        </a:p>
      </dgm:t>
    </dgm:pt>
    <dgm:pt modelId="{1F10C4C9-1BCF-4AD0-989E-65027AD2E1F2}" type="sibTrans" cxnId="{417B495C-DB1B-44AE-8110-00524F706E1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99F393DF-D98D-4059-AD8F-5A5493A82DFA}">
      <dgm:prSet/>
      <dgm:spPr/>
      <dgm:t>
        <a:bodyPr/>
        <a:lstStyle/>
        <a:p>
          <a:r>
            <a:rPr lang="en-US" dirty="0" err="1"/>
            <a:t>Eficiencia</a:t>
          </a:r>
          <a:r>
            <a:rPr lang="en-US" dirty="0"/>
            <a:t> </a:t>
          </a:r>
          <a:r>
            <a:rPr lang="en-US" dirty="0" err="1"/>
            <a:t>energética</a:t>
          </a:r>
          <a:endParaRPr lang="en-US" dirty="0"/>
        </a:p>
      </dgm:t>
    </dgm:pt>
    <dgm:pt modelId="{2DB573A7-2CA2-41C1-8FD1-D0701827A8E9}" type="parTrans" cxnId="{744E11B9-6D04-4031-A3CE-6906B7F6C2EB}">
      <dgm:prSet/>
      <dgm:spPr/>
      <dgm:t>
        <a:bodyPr/>
        <a:lstStyle/>
        <a:p>
          <a:endParaRPr lang="es-ES"/>
        </a:p>
      </dgm:t>
    </dgm:pt>
    <dgm:pt modelId="{3864D082-4A9B-46B8-B8BD-E3CDDC9BCCF7}" type="sibTrans" cxnId="{744E11B9-6D04-4031-A3CE-6906B7F6C2EB}">
      <dgm:prSet/>
      <dgm:spPr/>
      <dgm:t>
        <a:bodyPr/>
        <a:lstStyle/>
        <a:p>
          <a:endParaRPr lang="es-ES"/>
        </a:p>
      </dgm:t>
    </dgm:pt>
    <dgm:pt modelId="{79B11505-96EB-4BF0-B6CB-86BD14FDCB6B}">
      <dgm:prSet/>
      <dgm:spPr/>
      <dgm:t>
        <a:bodyPr/>
        <a:lstStyle/>
        <a:p>
          <a:r>
            <a:rPr lang="en-US" dirty="0" err="1"/>
            <a:t>Tendencias</a:t>
          </a:r>
          <a:r>
            <a:rPr lang="en-US" dirty="0"/>
            <a:t> </a:t>
          </a:r>
          <a:r>
            <a:rPr lang="en-US" dirty="0" err="1"/>
            <a:t>temporales</a:t>
          </a:r>
          <a:r>
            <a:rPr lang="en-US" dirty="0"/>
            <a:t> del </a:t>
          </a:r>
          <a:r>
            <a:rPr lang="en-US" dirty="0" err="1"/>
            <a:t>precio</a:t>
          </a:r>
          <a:endParaRPr lang="en-US" dirty="0"/>
        </a:p>
      </dgm:t>
    </dgm:pt>
    <dgm:pt modelId="{B7E34E2C-4761-4C66-A754-C47DF049CDD0}" type="parTrans" cxnId="{A0FEC0C0-628C-426F-916F-BBA460890A4B}">
      <dgm:prSet/>
      <dgm:spPr/>
      <dgm:t>
        <a:bodyPr/>
        <a:lstStyle/>
        <a:p>
          <a:endParaRPr lang="es-ES"/>
        </a:p>
      </dgm:t>
    </dgm:pt>
    <dgm:pt modelId="{29872EB1-828C-47E1-BA54-DAA846700FB6}" type="sibTrans" cxnId="{A0FEC0C0-628C-426F-916F-BBA460890A4B}">
      <dgm:prSet/>
      <dgm:spPr/>
      <dgm:t>
        <a:bodyPr/>
        <a:lstStyle/>
        <a:p>
          <a:endParaRPr lang="es-ES"/>
        </a:p>
      </dgm:t>
    </dgm:pt>
    <dgm:pt modelId="{F8D0A5FE-89E5-4C99-9488-A86E49EE9ED0}">
      <dgm:prSet/>
      <dgm:spPr/>
      <dgm:t>
        <a:bodyPr/>
        <a:lstStyle/>
        <a:p>
          <a:r>
            <a:rPr lang="en-US" dirty="0" err="1"/>
            <a:t>XGBoost</a:t>
          </a:r>
          <a:r>
            <a:rPr lang="en-US" dirty="0"/>
            <a:t>: </a:t>
          </a:r>
          <a:r>
            <a:rPr lang="en-US" dirty="0" err="1"/>
            <a:t>predicción</a:t>
          </a:r>
          <a:endParaRPr lang="en-US" dirty="0"/>
        </a:p>
      </dgm:t>
    </dgm:pt>
    <dgm:pt modelId="{3A6EB5CA-38E1-4BD2-8F88-C5572C3B5EB3}" type="parTrans" cxnId="{BDF8E1EC-D1AB-462B-B992-AB4365185241}">
      <dgm:prSet/>
      <dgm:spPr/>
      <dgm:t>
        <a:bodyPr/>
        <a:lstStyle/>
        <a:p>
          <a:endParaRPr lang="es-ES"/>
        </a:p>
      </dgm:t>
    </dgm:pt>
    <dgm:pt modelId="{D3ECEBDF-A28B-4284-8B5E-B551FE560C1A}" type="sibTrans" cxnId="{BDF8E1EC-D1AB-462B-B992-AB4365185241}">
      <dgm:prSet/>
      <dgm:spPr/>
      <dgm:t>
        <a:bodyPr/>
        <a:lstStyle/>
        <a:p>
          <a:endParaRPr lang="es-ES"/>
        </a:p>
      </dgm:t>
    </dgm:pt>
    <dgm:pt modelId="{C2DCF23D-64ED-4317-BC9B-B819F0759CA7}">
      <dgm:prSet/>
      <dgm:spPr/>
      <dgm:t>
        <a:bodyPr/>
        <a:lstStyle/>
        <a:p>
          <a:r>
            <a:rPr lang="en-US" dirty="0"/>
            <a:t>SARIMA: </a:t>
          </a:r>
          <a:r>
            <a:rPr lang="en-US" dirty="0" err="1"/>
            <a:t>tendencias</a:t>
          </a:r>
          <a:endParaRPr lang="en-US" dirty="0"/>
        </a:p>
      </dgm:t>
    </dgm:pt>
    <dgm:pt modelId="{E1BA07A6-EF2F-4FD1-BD45-22F792A1F79B}" type="parTrans" cxnId="{399D2ABC-CC14-4402-9213-C057A3D2D64D}">
      <dgm:prSet/>
      <dgm:spPr/>
      <dgm:t>
        <a:bodyPr/>
        <a:lstStyle/>
        <a:p>
          <a:endParaRPr lang="es-ES"/>
        </a:p>
      </dgm:t>
    </dgm:pt>
    <dgm:pt modelId="{7D05D659-460F-4ACE-B4AC-DC7DFE1DD6A0}" type="sibTrans" cxnId="{399D2ABC-CC14-4402-9213-C057A3D2D64D}">
      <dgm:prSet/>
      <dgm:spPr/>
      <dgm:t>
        <a:bodyPr/>
        <a:lstStyle/>
        <a:p>
          <a:endParaRPr lang="es-ES"/>
        </a:p>
      </dgm:t>
    </dgm:pt>
    <dgm:pt modelId="{E9DCA2B0-632B-4E7E-B0DD-DE242D2122AC}">
      <dgm:prSet/>
      <dgm:spPr/>
      <dgm:t>
        <a:bodyPr/>
        <a:lstStyle/>
        <a:p>
          <a:r>
            <a:rPr lang="en-US" dirty="0" err="1"/>
            <a:t>Tendencias</a:t>
          </a:r>
          <a:r>
            <a:rPr lang="en-US" dirty="0"/>
            <a:t> de </a:t>
          </a:r>
          <a:r>
            <a:rPr lang="en-US" dirty="0" err="1"/>
            <a:t>distintas</a:t>
          </a:r>
          <a:r>
            <a:rPr lang="en-US" dirty="0"/>
            <a:t> </a:t>
          </a:r>
          <a:r>
            <a:rPr lang="en-US" dirty="0" err="1"/>
            <a:t>categorías</a:t>
          </a:r>
          <a:endParaRPr lang="en-US" dirty="0"/>
        </a:p>
      </dgm:t>
    </dgm:pt>
    <dgm:pt modelId="{ADE4F327-78DC-4771-A2F9-C3AE9586F76F}" type="parTrans" cxnId="{0866DCDC-05A6-4BFE-B07F-BA07ACB64383}">
      <dgm:prSet/>
      <dgm:spPr/>
      <dgm:t>
        <a:bodyPr/>
        <a:lstStyle/>
        <a:p>
          <a:endParaRPr lang="es-ES"/>
        </a:p>
      </dgm:t>
    </dgm:pt>
    <dgm:pt modelId="{C0233059-FC3E-4DEE-B764-961A24B87FA7}" type="sibTrans" cxnId="{0866DCDC-05A6-4BFE-B07F-BA07ACB64383}">
      <dgm:prSet/>
      <dgm:spPr/>
      <dgm:t>
        <a:bodyPr/>
        <a:lstStyle/>
        <a:p>
          <a:endParaRPr lang="es-ES"/>
        </a:p>
      </dgm:t>
    </dgm:pt>
    <dgm:pt modelId="{2A8D3E1B-3E3A-40F5-A289-C986A6042425}">
      <dgm:prSet/>
      <dgm:spPr/>
      <dgm:t>
        <a:bodyPr/>
        <a:lstStyle/>
        <a:p>
          <a:r>
            <a:rPr lang="en-US" dirty="0" err="1"/>
            <a:t>Útil</a:t>
          </a:r>
          <a:r>
            <a:rPr lang="en-US" dirty="0"/>
            <a:t> para </a:t>
          </a:r>
          <a:r>
            <a:rPr lang="en-US" dirty="0" err="1"/>
            <a:t>varios</a:t>
          </a:r>
          <a:r>
            <a:rPr lang="en-US" dirty="0"/>
            <a:t> </a:t>
          </a:r>
          <a:r>
            <a:rPr lang="en-US" dirty="0" err="1"/>
            <a:t>ámbitos</a:t>
          </a:r>
          <a:endParaRPr lang="en-US" dirty="0"/>
        </a:p>
      </dgm:t>
    </dgm:pt>
    <dgm:pt modelId="{E7EAAE0A-F147-4709-95DC-0D6A4B98452E}" type="parTrans" cxnId="{1571BBEE-AC46-496B-BE2B-5725F7B49DE0}">
      <dgm:prSet/>
      <dgm:spPr/>
      <dgm:t>
        <a:bodyPr/>
        <a:lstStyle/>
        <a:p>
          <a:endParaRPr lang="es-ES"/>
        </a:p>
      </dgm:t>
    </dgm:pt>
    <dgm:pt modelId="{2E9CAFD1-6CE1-44AF-B4FF-F3890505A5BB}" type="sibTrans" cxnId="{1571BBEE-AC46-496B-BE2B-5725F7B49DE0}">
      <dgm:prSet/>
      <dgm:spPr/>
      <dgm:t>
        <a:bodyPr/>
        <a:lstStyle/>
        <a:p>
          <a:endParaRPr lang="es-ES"/>
        </a:p>
      </dgm:t>
    </dgm:pt>
    <dgm:pt modelId="{64021A90-3254-4ACD-85C7-DC20F290ACF1}" type="pres">
      <dgm:prSet presAssocID="{D32C1160-7F71-4F30-9E69-8941D407FDDC}" presName="Name0" presStyleCnt="0">
        <dgm:presLayoutVars>
          <dgm:animLvl val="lvl"/>
          <dgm:resizeHandles val="exact"/>
        </dgm:presLayoutVars>
      </dgm:prSet>
      <dgm:spPr/>
    </dgm:pt>
    <dgm:pt modelId="{60B0F5C5-5CC0-4A21-9704-3980221ABE6B}" type="pres">
      <dgm:prSet presAssocID="{83260356-4D16-40A2-8710-0887758A398B}" presName="compositeNode" presStyleCnt="0">
        <dgm:presLayoutVars>
          <dgm:bulletEnabled val="1"/>
        </dgm:presLayoutVars>
      </dgm:prSet>
      <dgm:spPr/>
    </dgm:pt>
    <dgm:pt modelId="{48845B80-12EC-48F3-9E0F-25F1EA7DA3C6}" type="pres">
      <dgm:prSet presAssocID="{83260356-4D16-40A2-8710-0887758A398B}" presName="bgRect" presStyleLbl="alignNode1" presStyleIdx="0" presStyleCnt="3"/>
      <dgm:spPr/>
    </dgm:pt>
    <dgm:pt modelId="{A5D5CD93-733B-4710-ADD2-96341924C21A}" type="pres">
      <dgm:prSet presAssocID="{E890E390-DDF7-4321-86F5-58837E63F21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196E8416-4DD9-4335-96E4-4B85F72D6DBC}" type="pres">
      <dgm:prSet presAssocID="{83260356-4D16-40A2-8710-0887758A398B}" presName="nodeRect" presStyleLbl="alignNode1" presStyleIdx="0" presStyleCnt="3">
        <dgm:presLayoutVars>
          <dgm:bulletEnabled val="1"/>
        </dgm:presLayoutVars>
      </dgm:prSet>
      <dgm:spPr/>
    </dgm:pt>
    <dgm:pt modelId="{081E4F1C-18C0-4862-A55C-681A0863AE02}" type="pres">
      <dgm:prSet presAssocID="{E890E390-DDF7-4321-86F5-58837E63F213}" presName="sibTrans" presStyleCnt="0"/>
      <dgm:spPr/>
    </dgm:pt>
    <dgm:pt modelId="{345AB4E7-977E-4FC4-ABD0-B2023CA814BB}" type="pres">
      <dgm:prSet presAssocID="{59B84ED1-80EB-459B-8CC9-C860DFD6724C}" presName="compositeNode" presStyleCnt="0">
        <dgm:presLayoutVars>
          <dgm:bulletEnabled val="1"/>
        </dgm:presLayoutVars>
      </dgm:prSet>
      <dgm:spPr/>
    </dgm:pt>
    <dgm:pt modelId="{DE10C6B3-8DCA-45F7-B180-3F9E4D19A391}" type="pres">
      <dgm:prSet presAssocID="{59B84ED1-80EB-459B-8CC9-C860DFD6724C}" presName="bgRect" presStyleLbl="alignNode1" presStyleIdx="1" presStyleCnt="3"/>
      <dgm:spPr/>
    </dgm:pt>
    <dgm:pt modelId="{69294E82-B81B-4470-BAD9-976306C4A652}" type="pres">
      <dgm:prSet presAssocID="{B30F3C3A-082E-41D4-AFA2-036F050D46A2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478949D9-79F8-4685-9AB1-C21A093A1C54}" type="pres">
      <dgm:prSet presAssocID="{59B84ED1-80EB-459B-8CC9-C860DFD6724C}" presName="nodeRect" presStyleLbl="alignNode1" presStyleIdx="1" presStyleCnt="3">
        <dgm:presLayoutVars>
          <dgm:bulletEnabled val="1"/>
        </dgm:presLayoutVars>
      </dgm:prSet>
      <dgm:spPr/>
    </dgm:pt>
    <dgm:pt modelId="{6EF2582A-FBF7-44EF-8BC8-5FD2F00A5667}" type="pres">
      <dgm:prSet presAssocID="{B30F3C3A-082E-41D4-AFA2-036F050D46A2}" presName="sibTrans" presStyleCnt="0"/>
      <dgm:spPr/>
    </dgm:pt>
    <dgm:pt modelId="{691C0D25-D312-4A9F-876A-CE583681DA76}" type="pres">
      <dgm:prSet presAssocID="{9CAF0286-EE52-4CAC-81CA-336B6B733473}" presName="compositeNode" presStyleCnt="0">
        <dgm:presLayoutVars>
          <dgm:bulletEnabled val="1"/>
        </dgm:presLayoutVars>
      </dgm:prSet>
      <dgm:spPr/>
    </dgm:pt>
    <dgm:pt modelId="{F9B2B672-ABB8-4E93-8923-A5FDF6809443}" type="pres">
      <dgm:prSet presAssocID="{9CAF0286-EE52-4CAC-81CA-336B6B733473}" presName="bgRect" presStyleLbl="alignNode1" presStyleIdx="2" presStyleCnt="3"/>
      <dgm:spPr/>
    </dgm:pt>
    <dgm:pt modelId="{9802C73B-965F-4876-9560-B39F83DFD8C1}" type="pres">
      <dgm:prSet presAssocID="{1F10C4C9-1BCF-4AD0-989E-65027AD2E1F2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E808B082-6526-4E80-B909-62D84AF441F5}" type="pres">
      <dgm:prSet presAssocID="{9CAF0286-EE52-4CAC-81CA-336B6B73347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22729E0A-8D9D-4EB4-B514-4EF2ACBBD5AC}" type="presOf" srcId="{E890E390-DDF7-4321-86F5-58837E63F213}" destId="{A5D5CD93-733B-4710-ADD2-96341924C21A}" srcOrd="0" destOrd="0" presId="urn:microsoft.com/office/officeart/2016/7/layout/LinearBlockProcessNumbered"/>
    <dgm:cxn modelId="{EE5C2F1F-9DB4-4F46-8504-50F501984367}" type="presOf" srcId="{9D1A75CC-8403-4E3B-A2AA-85EEC18A0969}" destId="{196E8416-4DD9-4335-96E4-4B85F72D6DBC}" srcOrd="0" destOrd="1" presId="urn:microsoft.com/office/officeart/2016/7/layout/LinearBlockProcessNumbered"/>
    <dgm:cxn modelId="{70845C3F-217C-4CB8-85DC-589B51178D03}" type="presOf" srcId="{D32C1160-7F71-4F30-9E69-8941D407FDDC}" destId="{64021A90-3254-4ACD-85C7-DC20F290ACF1}" srcOrd="0" destOrd="0" presId="urn:microsoft.com/office/officeart/2016/7/layout/LinearBlockProcessNumbered"/>
    <dgm:cxn modelId="{417B495C-DB1B-44AE-8110-00524F706E1E}" srcId="{D32C1160-7F71-4F30-9E69-8941D407FDDC}" destId="{9CAF0286-EE52-4CAC-81CA-336B6B733473}" srcOrd="2" destOrd="0" parTransId="{DB5AA261-C9E7-49AF-A86A-254DCF6275F1}" sibTransId="{1F10C4C9-1BCF-4AD0-989E-65027AD2E1F2}"/>
    <dgm:cxn modelId="{446A955D-0A27-4FA1-977D-C6A79329B459}" srcId="{83260356-4D16-40A2-8710-0887758A398B}" destId="{9D1A75CC-8403-4E3B-A2AA-85EEC18A0969}" srcOrd="0" destOrd="0" parTransId="{17F23D71-BEE5-4A31-B785-B8E7AF13CB01}" sibTransId="{B21D4391-23C8-445C-BC00-FA6751B1B184}"/>
    <dgm:cxn modelId="{5A3A1C63-A2FC-4737-8668-3971F6A30557}" srcId="{D32C1160-7F71-4F30-9E69-8941D407FDDC}" destId="{59B84ED1-80EB-459B-8CC9-C860DFD6724C}" srcOrd="1" destOrd="0" parTransId="{675BD20E-0E49-462B-805F-BDAD46DDB401}" sibTransId="{B30F3C3A-082E-41D4-AFA2-036F050D46A2}"/>
    <dgm:cxn modelId="{8F4C3949-E2C0-4B5C-906F-52FAC67135AC}" type="presOf" srcId="{59B84ED1-80EB-459B-8CC9-C860DFD6724C}" destId="{DE10C6B3-8DCA-45F7-B180-3F9E4D19A391}" srcOrd="0" destOrd="0" presId="urn:microsoft.com/office/officeart/2016/7/layout/LinearBlockProcessNumbered"/>
    <dgm:cxn modelId="{ED71886B-6AFE-4D65-916F-3E73F33F7A48}" type="presOf" srcId="{83260356-4D16-40A2-8710-0887758A398B}" destId="{196E8416-4DD9-4335-96E4-4B85F72D6DBC}" srcOrd="1" destOrd="0" presId="urn:microsoft.com/office/officeart/2016/7/layout/LinearBlockProcessNumbered"/>
    <dgm:cxn modelId="{29032A54-D19A-4E25-8360-B2721C871158}" type="presOf" srcId="{F8D0A5FE-89E5-4C99-9488-A86E49EE9ED0}" destId="{478949D9-79F8-4685-9AB1-C21A093A1C54}" srcOrd="0" destOrd="1" presId="urn:microsoft.com/office/officeart/2016/7/layout/LinearBlockProcessNumbered"/>
    <dgm:cxn modelId="{90A15E7D-B0E4-41A2-A419-FB38CD57374F}" type="presOf" srcId="{C2DCF23D-64ED-4317-BC9B-B819F0759CA7}" destId="{478949D9-79F8-4685-9AB1-C21A093A1C54}" srcOrd="0" destOrd="2" presId="urn:microsoft.com/office/officeart/2016/7/layout/LinearBlockProcessNumbered"/>
    <dgm:cxn modelId="{C88FA583-7249-4EEC-A796-850E54083E63}" type="presOf" srcId="{59B84ED1-80EB-459B-8CC9-C860DFD6724C}" destId="{478949D9-79F8-4685-9AB1-C21A093A1C54}" srcOrd="1" destOrd="0" presId="urn:microsoft.com/office/officeart/2016/7/layout/LinearBlockProcessNumbered"/>
    <dgm:cxn modelId="{1AB45A9F-F2A2-41F7-ABBE-AF166C81440E}" type="presOf" srcId="{9CAF0286-EE52-4CAC-81CA-336B6B733473}" destId="{F9B2B672-ABB8-4E93-8923-A5FDF6809443}" srcOrd="0" destOrd="0" presId="urn:microsoft.com/office/officeart/2016/7/layout/LinearBlockProcessNumbered"/>
    <dgm:cxn modelId="{6151EEA7-AC70-4A44-BC24-E0C66CA6766F}" type="presOf" srcId="{83260356-4D16-40A2-8710-0887758A398B}" destId="{48845B80-12EC-48F3-9E0F-25F1EA7DA3C6}" srcOrd="0" destOrd="0" presId="urn:microsoft.com/office/officeart/2016/7/layout/LinearBlockProcessNumbered"/>
    <dgm:cxn modelId="{618646B5-2EC9-475D-BB3C-EADBCC955EE9}" type="presOf" srcId="{99F393DF-D98D-4059-AD8F-5A5493A82DFA}" destId="{196E8416-4DD9-4335-96E4-4B85F72D6DBC}" srcOrd="0" destOrd="2" presId="urn:microsoft.com/office/officeart/2016/7/layout/LinearBlockProcessNumbered"/>
    <dgm:cxn modelId="{744E11B9-6D04-4031-A3CE-6906B7F6C2EB}" srcId="{83260356-4D16-40A2-8710-0887758A398B}" destId="{99F393DF-D98D-4059-AD8F-5A5493A82DFA}" srcOrd="1" destOrd="0" parTransId="{2DB573A7-2CA2-41C1-8FD1-D0701827A8E9}" sibTransId="{3864D082-4A9B-46B8-B8BD-E3CDDC9BCCF7}"/>
    <dgm:cxn modelId="{399D2ABC-CC14-4402-9213-C057A3D2D64D}" srcId="{59B84ED1-80EB-459B-8CC9-C860DFD6724C}" destId="{C2DCF23D-64ED-4317-BC9B-B819F0759CA7}" srcOrd="1" destOrd="0" parTransId="{E1BA07A6-EF2F-4FD1-BD45-22F792A1F79B}" sibTransId="{7D05D659-460F-4ACE-B4AC-DC7DFE1DD6A0}"/>
    <dgm:cxn modelId="{A0FEC0C0-628C-426F-916F-BBA460890A4B}" srcId="{83260356-4D16-40A2-8710-0887758A398B}" destId="{79B11505-96EB-4BF0-B6CB-86BD14FDCB6B}" srcOrd="2" destOrd="0" parTransId="{B7E34E2C-4761-4C66-A754-C47DF049CDD0}" sibTransId="{29872EB1-828C-47E1-BA54-DAA846700FB6}"/>
    <dgm:cxn modelId="{F83F9AC2-0495-4796-BEFC-7BF4AF52CF0E}" type="presOf" srcId="{E9DCA2B0-632B-4E7E-B0DD-DE242D2122AC}" destId="{E808B082-6526-4E80-B909-62D84AF441F5}" srcOrd="0" destOrd="1" presId="urn:microsoft.com/office/officeart/2016/7/layout/LinearBlockProcessNumbered"/>
    <dgm:cxn modelId="{A448C6D0-2993-42AE-B6BD-873F7C0ADBB1}" type="presOf" srcId="{1F10C4C9-1BCF-4AD0-989E-65027AD2E1F2}" destId="{9802C73B-965F-4876-9560-B39F83DFD8C1}" srcOrd="0" destOrd="0" presId="urn:microsoft.com/office/officeart/2016/7/layout/LinearBlockProcessNumbered"/>
    <dgm:cxn modelId="{18102CD5-1AE6-4CC0-8244-892E6D6023F3}" type="presOf" srcId="{2A8D3E1B-3E3A-40F5-A289-C986A6042425}" destId="{E808B082-6526-4E80-B909-62D84AF441F5}" srcOrd="0" destOrd="2" presId="urn:microsoft.com/office/officeart/2016/7/layout/LinearBlockProcessNumbered"/>
    <dgm:cxn modelId="{6E0AFBD7-547F-4929-BF05-9C5060FF8BB5}" srcId="{D32C1160-7F71-4F30-9E69-8941D407FDDC}" destId="{83260356-4D16-40A2-8710-0887758A398B}" srcOrd="0" destOrd="0" parTransId="{85C252BE-6633-4414-926C-21505E7B98D0}" sibTransId="{E890E390-DDF7-4321-86F5-58837E63F213}"/>
    <dgm:cxn modelId="{0866DCDC-05A6-4BFE-B07F-BA07ACB64383}" srcId="{9CAF0286-EE52-4CAC-81CA-336B6B733473}" destId="{E9DCA2B0-632B-4E7E-B0DD-DE242D2122AC}" srcOrd="0" destOrd="0" parTransId="{ADE4F327-78DC-4771-A2F9-C3AE9586F76F}" sibTransId="{C0233059-FC3E-4DEE-B764-961A24B87FA7}"/>
    <dgm:cxn modelId="{988B67E5-626E-4734-90F4-3AD61C6E2CD6}" type="presOf" srcId="{9CAF0286-EE52-4CAC-81CA-336B6B733473}" destId="{E808B082-6526-4E80-B909-62D84AF441F5}" srcOrd="1" destOrd="0" presId="urn:microsoft.com/office/officeart/2016/7/layout/LinearBlockProcessNumbered"/>
    <dgm:cxn modelId="{BDF8E1EC-D1AB-462B-B992-AB4365185241}" srcId="{59B84ED1-80EB-459B-8CC9-C860DFD6724C}" destId="{F8D0A5FE-89E5-4C99-9488-A86E49EE9ED0}" srcOrd="0" destOrd="0" parTransId="{3A6EB5CA-38E1-4BD2-8F88-C5572C3B5EB3}" sibTransId="{D3ECEBDF-A28B-4284-8B5E-B551FE560C1A}"/>
    <dgm:cxn modelId="{1571BBEE-AC46-496B-BE2B-5725F7B49DE0}" srcId="{9CAF0286-EE52-4CAC-81CA-336B6B733473}" destId="{2A8D3E1B-3E3A-40F5-A289-C986A6042425}" srcOrd="1" destOrd="0" parTransId="{E7EAAE0A-F147-4709-95DC-0D6A4B98452E}" sibTransId="{2E9CAFD1-6CE1-44AF-B4FF-F3890505A5BB}"/>
    <dgm:cxn modelId="{C62E6AF7-E3B2-4CD9-B048-E5CF5091FB63}" type="presOf" srcId="{B30F3C3A-082E-41D4-AFA2-036F050D46A2}" destId="{69294E82-B81B-4470-BAD9-976306C4A652}" srcOrd="0" destOrd="0" presId="urn:microsoft.com/office/officeart/2016/7/layout/LinearBlockProcessNumbered"/>
    <dgm:cxn modelId="{1E25AEFA-6491-4F3B-ACD2-D2B5BD50BA14}" type="presOf" srcId="{79B11505-96EB-4BF0-B6CB-86BD14FDCB6B}" destId="{196E8416-4DD9-4335-96E4-4B85F72D6DBC}" srcOrd="0" destOrd="3" presId="urn:microsoft.com/office/officeart/2016/7/layout/LinearBlockProcessNumbered"/>
    <dgm:cxn modelId="{23EEAAD0-91E6-4E01-97AE-16BA317A2084}" type="presParOf" srcId="{64021A90-3254-4ACD-85C7-DC20F290ACF1}" destId="{60B0F5C5-5CC0-4A21-9704-3980221ABE6B}" srcOrd="0" destOrd="0" presId="urn:microsoft.com/office/officeart/2016/7/layout/LinearBlockProcessNumbered"/>
    <dgm:cxn modelId="{AB28E895-3703-4DCB-9A5B-FEA89F19259D}" type="presParOf" srcId="{60B0F5C5-5CC0-4A21-9704-3980221ABE6B}" destId="{48845B80-12EC-48F3-9E0F-25F1EA7DA3C6}" srcOrd="0" destOrd="0" presId="urn:microsoft.com/office/officeart/2016/7/layout/LinearBlockProcessNumbered"/>
    <dgm:cxn modelId="{2F4CCD22-F15E-4705-8125-AB8F082ABF7A}" type="presParOf" srcId="{60B0F5C5-5CC0-4A21-9704-3980221ABE6B}" destId="{A5D5CD93-733B-4710-ADD2-96341924C21A}" srcOrd="1" destOrd="0" presId="urn:microsoft.com/office/officeart/2016/7/layout/LinearBlockProcessNumbered"/>
    <dgm:cxn modelId="{887F659A-2925-4B55-B395-B15F00F18599}" type="presParOf" srcId="{60B0F5C5-5CC0-4A21-9704-3980221ABE6B}" destId="{196E8416-4DD9-4335-96E4-4B85F72D6DBC}" srcOrd="2" destOrd="0" presId="urn:microsoft.com/office/officeart/2016/7/layout/LinearBlockProcessNumbered"/>
    <dgm:cxn modelId="{4CE50219-B2B7-45FE-8266-FFF11D56D9E7}" type="presParOf" srcId="{64021A90-3254-4ACD-85C7-DC20F290ACF1}" destId="{081E4F1C-18C0-4862-A55C-681A0863AE02}" srcOrd="1" destOrd="0" presId="urn:microsoft.com/office/officeart/2016/7/layout/LinearBlockProcessNumbered"/>
    <dgm:cxn modelId="{5BA19B70-693F-4E2D-909E-EE37A6439E6A}" type="presParOf" srcId="{64021A90-3254-4ACD-85C7-DC20F290ACF1}" destId="{345AB4E7-977E-4FC4-ABD0-B2023CA814BB}" srcOrd="2" destOrd="0" presId="urn:microsoft.com/office/officeart/2016/7/layout/LinearBlockProcessNumbered"/>
    <dgm:cxn modelId="{FD28172B-C374-4D44-A29C-27F9DD72DCAB}" type="presParOf" srcId="{345AB4E7-977E-4FC4-ABD0-B2023CA814BB}" destId="{DE10C6B3-8DCA-45F7-B180-3F9E4D19A391}" srcOrd="0" destOrd="0" presId="urn:microsoft.com/office/officeart/2016/7/layout/LinearBlockProcessNumbered"/>
    <dgm:cxn modelId="{2EC01A76-B63B-4525-8E49-1D586C5E5AC6}" type="presParOf" srcId="{345AB4E7-977E-4FC4-ABD0-B2023CA814BB}" destId="{69294E82-B81B-4470-BAD9-976306C4A652}" srcOrd="1" destOrd="0" presId="urn:microsoft.com/office/officeart/2016/7/layout/LinearBlockProcessNumbered"/>
    <dgm:cxn modelId="{56994C9A-15C2-42DB-804F-3C0F9BDEB3F1}" type="presParOf" srcId="{345AB4E7-977E-4FC4-ABD0-B2023CA814BB}" destId="{478949D9-79F8-4685-9AB1-C21A093A1C54}" srcOrd="2" destOrd="0" presId="urn:microsoft.com/office/officeart/2016/7/layout/LinearBlockProcessNumbered"/>
    <dgm:cxn modelId="{47C4F4FF-257C-4DBB-983B-5449303F2B26}" type="presParOf" srcId="{64021A90-3254-4ACD-85C7-DC20F290ACF1}" destId="{6EF2582A-FBF7-44EF-8BC8-5FD2F00A5667}" srcOrd="3" destOrd="0" presId="urn:microsoft.com/office/officeart/2016/7/layout/LinearBlockProcessNumbered"/>
    <dgm:cxn modelId="{19A96442-BBA1-4A3A-AC12-C29B0312CDCA}" type="presParOf" srcId="{64021A90-3254-4ACD-85C7-DC20F290ACF1}" destId="{691C0D25-D312-4A9F-876A-CE583681DA76}" srcOrd="4" destOrd="0" presId="urn:microsoft.com/office/officeart/2016/7/layout/LinearBlockProcessNumbered"/>
    <dgm:cxn modelId="{4B632EB3-E413-4313-8248-B25883C227F9}" type="presParOf" srcId="{691C0D25-D312-4A9F-876A-CE583681DA76}" destId="{F9B2B672-ABB8-4E93-8923-A5FDF6809443}" srcOrd="0" destOrd="0" presId="urn:microsoft.com/office/officeart/2016/7/layout/LinearBlockProcessNumbered"/>
    <dgm:cxn modelId="{FB6D8BF4-40C8-4746-99BE-F972426A8C65}" type="presParOf" srcId="{691C0D25-D312-4A9F-876A-CE583681DA76}" destId="{9802C73B-965F-4876-9560-B39F83DFD8C1}" srcOrd="1" destOrd="0" presId="urn:microsoft.com/office/officeart/2016/7/layout/LinearBlockProcessNumbered"/>
    <dgm:cxn modelId="{313F30ED-31FA-4657-BCB9-79316640400F}" type="presParOf" srcId="{691C0D25-D312-4A9F-876A-CE583681DA76}" destId="{E808B082-6526-4E80-B909-62D84AF441F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630E5-9AFD-40BA-AA8C-CAAD82EDD18B}">
      <dsp:nvSpPr>
        <dsp:cNvPr id="0" name=""/>
        <dsp:cNvSpPr/>
      </dsp:nvSpPr>
      <dsp:spPr>
        <a:xfrm>
          <a:off x="788484" y="928231"/>
          <a:ext cx="844593" cy="844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CB220-2D54-4403-A60E-7A32B41AA62A}">
      <dsp:nvSpPr>
        <dsp:cNvPr id="0" name=""/>
        <dsp:cNvSpPr/>
      </dsp:nvSpPr>
      <dsp:spPr>
        <a:xfrm>
          <a:off x="4219" y="1873287"/>
          <a:ext cx="2413125" cy="36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2300" kern="1200" dirty="0"/>
            <a:t>Introducción</a:t>
          </a:r>
          <a:endParaRPr lang="en-US" sz="2300" kern="1200" dirty="0"/>
        </a:p>
      </dsp:txBody>
      <dsp:txXfrm>
        <a:off x="4219" y="1873287"/>
        <a:ext cx="2413125" cy="361968"/>
      </dsp:txXfrm>
    </dsp:sp>
    <dsp:sp modelId="{EA199A48-89D5-4375-A7F0-71A2B7F2B57C}">
      <dsp:nvSpPr>
        <dsp:cNvPr id="0" name=""/>
        <dsp:cNvSpPr/>
      </dsp:nvSpPr>
      <dsp:spPr>
        <a:xfrm>
          <a:off x="4219" y="2281983"/>
          <a:ext cx="2413125" cy="982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Situación inicial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noProof="0" dirty="0"/>
            <a:t>Desafíos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Conjuntos de datos</a:t>
          </a:r>
          <a:endParaRPr lang="en-US" sz="1700" kern="1200" dirty="0"/>
        </a:p>
      </dsp:txBody>
      <dsp:txXfrm>
        <a:off x="4219" y="2281983"/>
        <a:ext cx="2413125" cy="982590"/>
      </dsp:txXfrm>
    </dsp:sp>
    <dsp:sp modelId="{49C75913-8EB7-48DD-9E32-8C0C6E3B0B55}">
      <dsp:nvSpPr>
        <dsp:cNvPr id="0" name=""/>
        <dsp:cNvSpPr/>
      </dsp:nvSpPr>
      <dsp:spPr>
        <a:xfrm>
          <a:off x="3623906" y="928231"/>
          <a:ext cx="844593" cy="844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A2267D-698F-4768-B9F9-AD8793C50020}">
      <dsp:nvSpPr>
        <dsp:cNvPr id="0" name=""/>
        <dsp:cNvSpPr/>
      </dsp:nvSpPr>
      <dsp:spPr>
        <a:xfrm>
          <a:off x="2839641" y="1873287"/>
          <a:ext cx="2413125" cy="36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2300" kern="1200"/>
            <a:t>Metodología</a:t>
          </a:r>
          <a:endParaRPr lang="en-US" sz="2300" kern="1200"/>
        </a:p>
      </dsp:txBody>
      <dsp:txXfrm>
        <a:off x="2839641" y="1873287"/>
        <a:ext cx="2413125" cy="361968"/>
      </dsp:txXfrm>
    </dsp:sp>
    <dsp:sp modelId="{BEC815A9-602D-4D63-8CA1-A793248F26C2}">
      <dsp:nvSpPr>
        <dsp:cNvPr id="0" name=""/>
        <dsp:cNvSpPr/>
      </dsp:nvSpPr>
      <dsp:spPr>
        <a:xfrm>
          <a:off x="2839641" y="2281983"/>
          <a:ext cx="2413125" cy="982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noProof="0"/>
            <a:t>Análisis</a:t>
          </a:r>
          <a:r>
            <a:rPr lang="en-US" sz="1700" kern="1200"/>
            <a:t> de los </a:t>
          </a:r>
          <a:r>
            <a:rPr lang="es-ES" sz="1700" kern="1200" noProof="0"/>
            <a:t>datos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Preprocesamiento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Creación</a:t>
          </a:r>
          <a:r>
            <a:rPr lang="en-US" sz="1700" kern="1200" dirty="0"/>
            <a:t> de </a:t>
          </a:r>
          <a:r>
            <a:rPr lang="en-US" sz="1700" kern="1200" dirty="0" err="1"/>
            <a:t>modelos</a:t>
          </a:r>
          <a:endParaRPr lang="en-US" sz="1700" kern="1200" dirty="0"/>
        </a:p>
      </dsp:txBody>
      <dsp:txXfrm>
        <a:off x="2839641" y="2281983"/>
        <a:ext cx="2413125" cy="982590"/>
      </dsp:txXfrm>
    </dsp:sp>
    <dsp:sp modelId="{31695753-A1D5-4B2E-87F7-E60E57760401}">
      <dsp:nvSpPr>
        <dsp:cNvPr id="0" name=""/>
        <dsp:cNvSpPr/>
      </dsp:nvSpPr>
      <dsp:spPr>
        <a:xfrm>
          <a:off x="6459328" y="928231"/>
          <a:ext cx="844593" cy="844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0117A-5371-4821-98CA-591C85BA4BAA}">
      <dsp:nvSpPr>
        <dsp:cNvPr id="0" name=""/>
        <dsp:cNvSpPr/>
      </dsp:nvSpPr>
      <dsp:spPr>
        <a:xfrm>
          <a:off x="5675062" y="1873287"/>
          <a:ext cx="2413125" cy="36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2300" kern="1200"/>
            <a:t>Resultados</a:t>
          </a:r>
          <a:endParaRPr lang="en-US" sz="2300" kern="1200"/>
        </a:p>
      </dsp:txBody>
      <dsp:txXfrm>
        <a:off x="5675062" y="1873287"/>
        <a:ext cx="2413125" cy="361968"/>
      </dsp:txXfrm>
    </dsp:sp>
    <dsp:sp modelId="{35F875A6-5071-465F-A0BE-A5854C3F8796}">
      <dsp:nvSpPr>
        <dsp:cNvPr id="0" name=""/>
        <dsp:cNvSpPr/>
      </dsp:nvSpPr>
      <dsp:spPr>
        <a:xfrm>
          <a:off x="5675062" y="2281983"/>
          <a:ext cx="2413125" cy="982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Hallazgos clave</a:t>
          </a:r>
        </a:p>
      </dsp:txBody>
      <dsp:txXfrm>
        <a:off x="5675062" y="2281983"/>
        <a:ext cx="2413125" cy="982590"/>
      </dsp:txXfrm>
    </dsp:sp>
    <dsp:sp modelId="{808D5491-F3AE-425E-B6E3-C8A71A3555AA}">
      <dsp:nvSpPr>
        <dsp:cNvPr id="0" name=""/>
        <dsp:cNvSpPr/>
      </dsp:nvSpPr>
      <dsp:spPr>
        <a:xfrm>
          <a:off x="9294750" y="928231"/>
          <a:ext cx="844593" cy="8445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8CD74-1C97-4586-89B4-C344CE6A141A}">
      <dsp:nvSpPr>
        <dsp:cNvPr id="0" name=""/>
        <dsp:cNvSpPr/>
      </dsp:nvSpPr>
      <dsp:spPr>
        <a:xfrm>
          <a:off x="8510484" y="1873287"/>
          <a:ext cx="2413125" cy="36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2300" kern="1200"/>
            <a:t>Conclusión</a:t>
          </a:r>
          <a:endParaRPr lang="en-US" sz="2300" kern="1200"/>
        </a:p>
      </dsp:txBody>
      <dsp:txXfrm>
        <a:off x="8510484" y="1873287"/>
        <a:ext cx="2413125" cy="361968"/>
      </dsp:txXfrm>
    </dsp:sp>
    <dsp:sp modelId="{D0DB896B-6612-40CA-BC50-C786FFCD85E0}">
      <dsp:nvSpPr>
        <dsp:cNvPr id="0" name=""/>
        <dsp:cNvSpPr/>
      </dsp:nvSpPr>
      <dsp:spPr>
        <a:xfrm>
          <a:off x="8510484" y="2281983"/>
          <a:ext cx="2413125" cy="982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Resumen</a:t>
          </a:r>
          <a:r>
            <a:rPr lang="en-US" sz="1700" kern="1200" dirty="0"/>
            <a:t> de </a:t>
          </a:r>
          <a:r>
            <a:rPr lang="en-US" sz="1700" kern="1200" dirty="0" err="1"/>
            <a:t>logros</a:t>
          </a:r>
          <a:endParaRPr lang="en-US" sz="1700" kern="1200" dirty="0"/>
        </a:p>
      </dsp:txBody>
      <dsp:txXfrm>
        <a:off x="8510484" y="2281983"/>
        <a:ext cx="2413125" cy="98259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45B80-12EC-48F3-9E0F-25F1EA7DA3C6}">
      <dsp:nvSpPr>
        <dsp:cNvPr id="0" name=""/>
        <dsp:cNvSpPr/>
      </dsp:nvSpPr>
      <dsp:spPr>
        <a:xfrm>
          <a:off x="205" y="412518"/>
          <a:ext cx="2479997" cy="29759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/>
            <a:t>Factores</a:t>
          </a:r>
          <a:r>
            <a:rPr lang="en-US" sz="1700" b="1" kern="1200" dirty="0"/>
            <a:t> que </a:t>
          </a:r>
          <a:r>
            <a:rPr lang="en-US" sz="1700" b="1" kern="1200" dirty="0" err="1"/>
            <a:t>afectan</a:t>
          </a:r>
          <a:r>
            <a:rPr lang="en-US" sz="1700" b="1" kern="1200" dirty="0"/>
            <a:t> al </a:t>
          </a:r>
          <a:r>
            <a:rPr lang="en-US" sz="1700" b="1" kern="1200" dirty="0" err="1"/>
            <a:t>precio</a:t>
          </a:r>
          <a:endParaRPr lang="en-US" sz="17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Distancia</a:t>
          </a:r>
          <a:r>
            <a:rPr lang="en-US" sz="1300" kern="1200" dirty="0"/>
            <a:t> a </a:t>
          </a:r>
          <a:r>
            <a:rPr lang="en-US" sz="1300" kern="1200" dirty="0" err="1"/>
            <a:t>Londres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Eficiencia</a:t>
          </a:r>
          <a:r>
            <a:rPr lang="en-US" sz="1300" kern="1200" dirty="0"/>
            <a:t> </a:t>
          </a:r>
          <a:r>
            <a:rPr lang="en-US" sz="1300" kern="1200" dirty="0" err="1"/>
            <a:t>energética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Tendencias</a:t>
          </a:r>
          <a:r>
            <a:rPr lang="en-US" sz="1300" kern="1200" dirty="0"/>
            <a:t> </a:t>
          </a:r>
          <a:r>
            <a:rPr lang="en-US" sz="1300" kern="1200" dirty="0" err="1"/>
            <a:t>temporales</a:t>
          </a:r>
          <a:r>
            <a:rPr lang="en-US" sz="1300" kern="1200" dirty="0"/>
            <a:t> del </a:t>
          </a:r>
          <a:r>
            <a:rPr lang="en-US" sz="1300" kern="1200" dirty="0" err="1"/>
            <a:t>precio</a:t>
          </a:r>
          <a:endParaRPr lang="en-US" sz="1300" kern="1200" dirty="0"/>
        </a:p>
      </dsp:txBody>
      <dsp:txXfrm>
        <a:off x="205" y="1602917"/>
        <a:ext cx="2479997" cy="1785598"/>
      </dsp:txXfrm>
    </dsp:sp>
    <dsp:sp modelId="{A5D5CD93-733B-4710-ADD2-96341924C21A}">
      <dsp:nvSpPr>
        <dsp:cNvPr id="0" name=""/>
        <dsp:cNvSpPr/>
      </dsp:nvSpPr>
      <dsp:spPr>
        <a:xfrm>
          <a:off x="205" y="412518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5" y="412518"/>
        <a:ext cx="2479997" cy="1190398"/>
      </dsp:txXfrm>
    </dsp:sp>
    <dsp:sp modelId="{DE10C6B3-8DCA-45F7-B180-3F9E4D19A391}">
      <dsp:nvSpPr>
        <dsp:cNvPr id="0" name=""/>
        <dsp:cNvSpPr/>
      </dsp:nvSpPr>
      <dsp:spPr>
        <a:xfrm>
          <a:off x="2678602" y="412518"/>
          <a:ext cx="2479997" cy="29759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/>
            <a:t>Estimar</a:t>
          </a:r>
          <a:r>
            <a:rPr lang="en-US" sz="1700" b="1" kern="1200" dirty="0"/>
            <a:t> </a:t>
          </a:r>
          <a:r>
            <a:rPr lang="en-US" sz="1700" b="1" kern="1200" dirty="0" err="1"/>
            <a:t>el</a:t>
          </a:r>
          <a:r>
            <a:rPr lang="en-US" sz="1700" b="1" kern="1200" dirty="0"/>
            <a:t> </a:t>
          </a:r>
          <a:r>
            <a:rPr lang="en-US" sz="1700" b="1" kern="1200" dirty="0" err="1"/>
            <a:t>precio</a:t>
          </a:r>
          <a:r>
            <a:rPr lang="en-US" sz="1700" b="1" kern="1200" dirty="0"/>
            <a:t> de </a:t>
          </a:r>
          <a:r>
            <a:rPr lang="en-US" sz="1700" b="1" kern="1200" dirty="0" err="1"/>
            <a:t>una</a:t>
          </a:r>
          <a:r>
            <a:rPr lang="en-US" sz="1700" b="1" kern="1200" dirty="0"/>
            <a:t> </a:t>
          </a:r>
          <a:r>
            <a:rPr lang="en-US" sz="1700" b="1" kern="1200" dirty="0" err="1"/>
            <a:t>vivienda</a:t>
          </a:r>
          <a:endParaRPr lang="en-US" sz="17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XGBoost</a:t>
          </a:r>
          <a:r>
            <a:rPr lang="en-US" sz="1300" kern="1200" dirty="0"/>
            <a:t>: </a:t>
          </a:r>
          <a:r>
            <a:rPr lang="en-US" sz="1300" kern="1200" dirty="0" err="1"/>
            <a:t>predicción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SARIMA: </a:t>
          </a:r>
          <a:r>
            <a:rPr lang="en-US" sz="1300" kern="1200" dirty="0" err="1"/>
            <a:t>tendencias</a:t>
          </a:r>
          <a:endParaRPr lang="en-US" sz="1300" kern="1200" dirty="0"/>
        </a:p>
      </dsp:txBody>
      <dsp:txXfrm>
        <a:off x="2678602" y="1602917"/>
        <a:ext cx="2479997" cy="1785598"/>
      </dsp:txXfrm>
    </dsp:sp>
    <dsp:sp modelId="{69294E82-B81B-4470-BAD9-976306C4A652}">
      <dsp:nvSpPr>
        <dsp:cNvPr id="0" name=""/>
        <dsp:cNvSpPr/>
      </dsp:nvSpPr>
      <dsp:spPr>
        <a:xfrm>
          <a:off x="2678602" y="412518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78602" y="412518"/>
        <a:ext cx="2479997" cy="1190398"/>
      </dsp:txXfrm>
    </dsp:sp>
    <dsp:sp modelId="{F9B2B672-ABB8-4E93-8923-A5FDF6809443}">
      <dsp:nvSpPr>
        <dsp:cNvPr id="0" name=""/>
        <dsp:cNvSpPr/>
      </dsp:nvSpPr>
      <dsp:spPr>
        <a:xfrm>
          <a:off x="5356999" y="412518"/>
          <a:ext cx="2479997" cy="2975996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/>
            <a:t>Tendencias</a:t>
          </a:r>
          <a:r>
            <a:rPr lang="en-US" sz="1700" b="1" kern="1200" dirty="0"/>
            <a:t> </a:t>
          </a:r>
          <a:r>
            <a:rPr lang="en-US" sz="1700" b="1" kern="1200" dirty="0" err="1"/>
            <a:t>identificadas</a:t>
          </a:r>
          <a:endParaRPr lang="en-US" sz="17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Tendencias</a:t>
          </a:r>
          <a:r>
            <a:rPr lang="en-US" sz="1300" kern="1200" dirty="0"/>
            <a:t> de </a:t>
          </a:r>
          <a:r>
            <a:rPr lang="en-US" sz="1300" kern="1200" dirty="0" err="1"/>
            <a:t>distintas</a:t>
          </a:r>
          <a:r>
            <a:rPr lang="en-US" sz="1300" kern="1200" dirty="0"/>
            <a:t> </a:t>
          </a:r>
          <a:r>
            <a:rPr lang="en-US" sz="1300" kern="1200" dirty="0" err="1"/>
            <a:t>categorías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Útil</a:t>
          </a:r>
          <a:r>
            <a:rPr lang="en-US" sz="1300" kern="1200" dirty="0"/>
            <a:t> para </a:t>
          </a:r>
          <a:r>
            <a:rPr lang="en-US" sz="1300" kern="1200" dirty="0" err="1"/>
            <a:t>varios</a:t>
          </a:r>
          <a:r>
            <a:rPr lang="en-US" sz="1300" kern="1200" dirty="0"/>
            <a:t> </a:t>
          </a:r>
          <a:r>
            <a:rPr lang="en-US" sz="1300" kern="1200" dirty="0" err="1"/>
            <a:t>ámbitos</a:t>
          </a:r>
          <a:endParaRPr lang="en-US" sz="1300" kern="1200" dirty="0"/>
        </a:p>
      </dsp:txBody>
      <dsp:txXfrm>
        <a:off x="5356999" y="1602917"/>
        <a:ext cx="2479997" cy="1785598"/>
      </dsp:txXfrm>
    </dsp:sp>
    <dsp:sp modelId="{9802C73B-965F-4876-9560-B39F83DFD8C1}">
      <dsp:nvSpPr>
        <dsp:cNvPr id="0" name=""/>
        <dsp:cNvSpPr/>
      </dsp:nvSpPr>
      <dsp:spPr>
        <a:xfrm>
          <a:off x="5356999" y="412518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356999" y="412518"/>
        <a:ext cx="2479997" cy="1190398"/>
      </dsp:txXfrm>
    </dsp:sp>
    <dsp:sp modelId="{DB340BF4-F1C3-44DB-B4DB-906B49E00421}">
      <dsp:nvSpPr>
        <dsp:cNvPr id="0" name=""/>
        <dsp:cNvSpPr/>
      </dsp:nvSpPr>
      <dsp:spPr>
        <a:xfrm>
          <a:off x="8035397" y="412518"/>
          <a:ext cx="2479997" cy="29759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Datos </a:t>
          </a:r>
          <a:r>
            <a:rPr lang="en-US" sz="1700" b="1" kern="1200" dirty="0" err="1"/>
            <a:t>públicos</a:t>
          </a:r>
          <a:endParaRPr lang="en-US" sz="17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Publicados</a:t>
          </a:r>
          <a:r>
            <a:rPr lang="en-US" sz="1300" kern="1200" dirty="0"/>
            <a:t> </a:t>
          </a:r>
          <a:r>
            <a:rPr lang="en-US" sz="1300" kern="1200" dirty="0" err="1"/>
            <a:t>por</a:t>
          </a:r>
          <a:r>
            <a:rPr lang="en-US" sz="1300" kern="1200" dirty="0"/>
            <a:t> </a:t>
          </a:r>
          <a:r>
            <a:rPr lang="en-US" sz="1300" kern="1200" dirty="0" err="1"/>
            <a:t>el</a:t>
          </a:r>
          <a:r>
            <a:rPr lang="en-US" sz="1300" kern="1200" dirty="0"/>
            <a:t> </a:t>
          </a:r>
          <a:r>
            <a:rPr lang="en-US" sz="1300" kern="1200" dirty="0" err="1"/>
            <a:t>Gobierno</a:t>
          </a:r>
          <a:r>
            <a:rPr lang="en-US" sz="1300" kern="1200" dirty="0"/>
            <a:t> de Reino </a:t>
          </a:r>
          <a:r>
            <a:rPr lang="en-US" sz="1300" kern="1200" dirty="0" err="1"/>
            <a:t>Unido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Experimentación</a:t>
          </a:r>
          <a:r>
            <a:rPr lang="en-US" sz="1300" kern="1200" dirty="0"/>
            <a:t> con </a:t>
          </a:r>
          <a:r>
            <a:rPr lang="en-US" sz="1300" kern="1200" dirty="0" err="1"/>
            <a:t>otras</a:t>
          </a:r>
          <a:r>
            <a:rPr lang="en-US" sz="1300" kern="1200" dirty="0"/>
            <a:t> variables</a:t>
          </a:r>
        </a:p>
      </dsp:txBody>
      <dsp:txXfrm>
        <a:off x="8035397" y="1602917"/>
        <a:ext cx="2479997" cy="1785598"/>
      </dsp:txXfrm>
    </dsp:sp>
    <dsp:sp modelId="{F24EFDE0-D282-459C-96DE-AB855E5601A3}">
      <dsp:nvSpPr>
        <dsp:cNvPr id="0" name=""/>
        <dsp:cNvSpPr/>
      </dsp:nvSpPr>
      <dsp:spPr>
        <a:xfrm>
          <a:off x="8035397" y="412518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100" kern="1200"/>
            <a:t>04</a:t>
          </a:r>
        </a:p>
      </dsp:txBody>
      <dsp:txXfrm>
        <a:off x="8035397" y="412518"/>
        <a:ext cx="2479997" cy="1190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ED3AB7-F01B-4491-AB8C-12EBECAB456E}">
      <dsp:nvSpPr>
        <dsp:cNvPr id="0" name=""/>
        <dsp:cNvSpPr/>
      </dsp:nvSpPr>
      <dsp:spPr>
        <a:xfrm>
          <a:off x="248145" y="429004"/>
          <a:ext cx="4712927" cy="1472789"/>
        </a:xfrm>
        <a:prstGeom prst="rect">
          <a:avLst/>
        </a:prstGeom>
        <a:solidFill>
          <a:schemeClr val="tx1">
            <a:alpha val="1500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757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>
              <a:solidFill>
                <a:schemeClr val="tx1"/>
              </a:solidFill>
            </a:rPr>
            <a:t>¿Cuáles son los </a:t>
          </a:r>
          <a:r>
            <a:rPr lang="es-ES" sz="2200" kern="1200" dirty="0">
              <a:solidFill>
                <a:srgbClr val="C198E0"/>
              </a:solidFill>
            </a:rPr>
            <a:t>factores</a:t>
          </a:r>
          <a:r>
            <a:rPr lang="es-ES" sz="2200" kern="1200" dirty="0">
              <a:solidFill>
                <a:schemeClr val="tx1"/>
              </a:solidFill>
            </a:rPr>
            <a:t> más importantes </a:t>
          </a:r>
          <a:r>
            <a:rPr lang="es-ES" sz="2200" kern="1200" dirty="0">
              <a:solidFill>
                <a:srgbClr val="C198E0"/>
              </a:solidFill>
            </a:rPr>
            <a:t>que</a:t>
          </a:r>
          <a:r>
            <a:rPr lang="es-ES" sz="2200" kern="1200" dirty="0">
              <a:solidFill>
                <a:schemeClr val="tx1"/>
              </a:solidFill>
            </a:rPr>
            <a:t> </a:t>
          </a:r>
          <a:r>
            <a:rPr lang="es-ES" sz="2200" kern="1200" dirty="0">
              <a:solidFill>
                <a:srgbClr val="C198E0"/>
              </a:solidFill>
            </a:rPr>
            <a:t>afectan al precio </a:t>
          </a:r>
          <a:r>
            <a:rPr lang="es-ES" sz="2200" kern="1200" dirty="0">
              <a:solidFill>
                <a:schemeClr val="tx1"/>
              </a:solidFill>
            </a:rPr>
            <a:t>de las viviendas?</a:t>
          </a:r>
        </a:p>
      </dsp:txBody>
      <dsp:txXfrm>
        <a:off x="248145" y="429004"/>
        <a:ext cx="4712927" cy="1472789"/>
      </dsp:txXfrm>
    </dsp:sp>
    <dsp:sp modelId="{9D88C93D-2D3C-4812-8FE7-C54E6928E8CA}">
      <dsp:nvSpPr>
        <dsp:cNvPr id="0" name=""/>
        <dsp:cNvSpPr/>
      </dsp:nvSpPr>
      <dsp:spPr>
        <a:xfrm>
          <a:off x="4983" y="230526"/>
          <a:ext cx="1124532" cy="151791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4BA059C-5356-4D25-8E10-CB6D708CDA2F}">
      <dsp:nvSpPr>
        <dsp:cNvPr id="0" name=""/>
        <dsp:cNvSpPr/>
      </dsp:nvSpPr>
      <dsp:spPr>
        <a:xfrm>
          <a:off x="5397023" y="429004"/>
          <a:ext cx="4712927" cy="1472789"/>
        </a:xfrm>
        <a:prstGeom prst="rect">
          <a:avLst/>
        </a:prstGeom>
        <a:solidFill>
          <a:schemeClr val="tx1">
            <a:alpha val="1500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757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>
              <a:solidFill>
                <a:schemeClr val="tx1"/>
              </a:solidFill>
            </a:rPr>
            <a:t>¿Cómo podemos </a:t>
          </a:r>
          <a:r>
            <a:rPr lang="es-ES" sz="2200" kern="1200" dirty="0">
              <a:solidFill>
                <a:srgbClr val="C198E0"/>
              </a:solidFill>
            </a:rPr>
            <a:t>estimar el precio de una vivienda </a:t>
          </a:r>
          <a:r>
            <a:rPr lang="es-ES" sz="2200" kern="1200" dirty="0">
              <a:solidFill>
                <a:schemeClr val="tx1"/>
              </a:solidFill>
            </a:rPr>
            <a:t>según su ubicación y características?</a:t>
          </a:r>
        </a:p>
      </dsp:txBody>
      <dsp:txXfrm>
        <a:off x="5397023" y="429004"/>
        <a:ext cx="4712927" cy="1472789"/>
      </dsp:txXfrm>
    </dsp:sp>
    <dsp:sp modelId="{DE095E9B-B160-4780-A096-51CD72E62A12}">
      <dsp:nvSpPr>
        <dsp:cNvPr id="0" name=""/>
        <dsp:cNvSpPr/>
      </dsp:nvSpPr>
      <dsp:spPr>
        <a:xfrm>
          <a:off x="5153861" y="230526"/>
          <a:ext cx="1124532" cy="1517913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680F210-6B86-40F6-8D93-D483C5B6F59A}">
      <dsp:nvSpPr>
        <dsp:cNvPr id="0" name=""/>
        <dsp:cNvSpPr/>
      </dsp:nvSpPr>
      <dsp:spPr>
        <a:xfrm>
          <a:off x="2822584" y="2268825"/>
          <a:ext cx="4712927" cy="1472789"/>
        </a:xfrm>
        <a:prstGeom prst="rect">
          <a:avLst/>
        </a:prstGeom>
        <a:solidFill>
          <a:schemeClr val="tx1">
            <a:alpha val="1500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757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>
              <a:solidFill>
                <a:schemeClr val="tx1"/>
              </a:solidFill>
            </a:rPr>
            <a:t>¿Qué tendencias podemos identificar para anticipar </a:t>
          </a:r>
          <a:r>
            <a:rPr lang="es-ES" sz="2200" kern="1200" dirty="0">
              <a:solidFill>
                <a:srgbClr val="C198E0"/>
              </a:solidFill>
            </a:rPr>
            <a:t>oportunidades de inversión</a:t>
          </a:r>
          <a:r>
            <a:rPr lang="es-ES" sz="2200" kern="1200" dirty="0">
              <a:solidFill>
                <a:schemeClr val="tx1"/>
              </a:solidFill>
            </a:rPr>
            <a:t>?</a:t>
          </a:r>
        </a:p>
      </dsp:txBody>
      <dsp:txXfrm>
        <a:off x="2822584" y="2268825"/>
        <a:ext cx="4712927" cy="1472789"/>
      </dsp:txXfrm>
    </dsp:sp>
    <dsp:sp modelId="{E279E152-69F7-453D-8CF0-F47F362DDC6E}">
      <dsp:nvSpPr>
        <dsp:cNvPr id="0" name=""/>
        <dsp:cNvSpPr/>
      </dsp:nvSpPr>
      <dsp:spPr>
        <a:xfrm>
          <a:off x="2579422" y="2070347"/>
          <a:ext cx="1124532" cy="1517913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ED2AC-F79F-47E7-9B53-58A0A0345AF3}">
      <dsp:nvSpPr>
        <dsp:cNvPr id="0" name=""/>
        <dsp:cNvSpPr/>
      </dsp:nvSpPr>
      <dsp:spPr>
        <a:xfrm>
          <a:off x="282221" y="159118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40B23-3566-4B9F-BF43-BF51C6F68D84}">
      <dsp:nvSpPr>
        <dsp:cNvPr id="0" name=""/>
        <dsp:cNvSpPr/>
      </dsp:nvSpPr>
      <dsp:spPr>
        <a:xfrm>
          <a:off x="570337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9D6C1-B412-42DF-B8A7-D3D91EB3A7B3}">
      <dsp:nvSpPr>
        <dsp:cNvPr id="0" name=""/>
        <dsp:cNvSpPr/>
      </dsp:nvSpPr>
      <dsp:spPr>
        <a:xfrm>
          <a:off x="1948202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Preparación y enriquecimiento de los datos</a:t>
          </a:r>
          <a:endParaRPr lang="en-US" sz="2400" kern="1200" dirty="0"/>
        </a:p>
      </dsp:txBody>
      <dsp:txXfrm>
        <a:off x="1948202" y="159118"/>
        <a:ext cx="3233964" cy="1371985"/>
      </dsp:txXfrm>
    </dsp:sp>
    <dsp:sp modelId="{49DABB34-0C0B-46CF-BB42-D865F9D8A3E4}">
      <dsp:nvSpPr>
        <dsp:cNvPr id="0" name=""/>
        <dsp:cNvSpPr/>
      </dsp:nvSpPr>
      <dsp:spPr>
        <a:xfrm>
          <a:off x="5745661" y="159118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997AC-E6AC-47AB-A5DD-33C5CC4B09F1}">
      <dsp:nvSpPr>
        <dsp:cNvPr id="0" name=""/>
        <dsp:cNvSpPr/>
      </dsp:nvSpPr>
      <dsp:spPr>
        <a:xfrm>
          <a:off x="6033778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1E01D-2189-4322-86C3-7EF5D916A876}">
      <dsp:nvSpPr>
        <dsp:cNvPr id="0" name=""/>
        <dsp:cNvSpPr/>
      </dsp:nvSpPr>
      <dsp:spPr>
        <a:xfrm>
          <a:off x="7411643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Conjuntos de entrenamiento, validación y prueba</a:t>
          </a:r>
          <a:endParaRPr lang="en-US" sz="2400" kern="1200"/>
        </a:p>
      </dsp:txBody>
      <dsp:txXfrm>
        <a:off x="7411643" y="159118"/>
        <a:ext cx="3233964" cy="1371985"/>
      </dsp:txXfrm>
    </dsp:sp>
    <dsp:sp modelId="{60024315-C105-4D87-94B8-BB2577A4DDDD}">
      <dsp:nvSpPr>
        <dsp:cNvPr id="0" name=""/>
        <dsp:cNvSpPr/>
      </dsp:nvSpPr>
      <dsp:spPr>
        <a:xfrm>
          <a:off x="282221" y="2158301"/>
          <a:ext cx="1371985" cy="1371985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605B2-D5CB-4244-BA72-A682FCF589D2}">
      <dsp:nvSpPr>
        <dsp:cNvPr id="0" name=""/>
        <dsp:cNvSpPr/>
      </dsp:nvSpPr>
      <dsp:spPr>
        <a:xfrm>
          <a:off x="570337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8834E-F6A3-4B14-BF27-51745A031DC8}">
      <dsp:nvSpPr>
        <dsp:cNvPr id="0" name=""/>
        <dsp:cNvSpPr/>
      </dsp:nvSpPr>
      <dsp:spPr>
        <a:xfrm>
          <a:off x="1948202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Construcción de los modelos</a:t>
          </a:r>
          <a:endParaRPr lang="en-US" sz="2400" kern="1200"/>
        </a:p>
      </dsp:txBody>
      <dsp:txXfrm>
        <a:off x="1948202" y="2158301"/>
        <a:ext cx="3233964" cy="1371985"/>
      </dsp:txXfrm>
    </dsp:sp>
    <dsp:sp modelId="{AEFD075F-0716-4858-BC5B-ED7FBA7F81BD}">
      <dsp:nvSpPr>
        <dsp:cNvPr id="0" name=""/>
        <dsp:cNvSpPr/>
      </dsp:nvSpPr>
      <dsp:spPr>
        <a:xfrm>
          <a:off x="5745661" y="2158301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C9C97-7BD6-4250-B0E3-D147D1F187A5}">
      <dsp:nvSpPr>
        <dsp:cNvPr id="0" name=""/>
        <dsp:cNvSpPr/>
      </dsp:nvSpPr>
      <dsp:spPr>
        <a:xfrm>
          <a:off x="6033778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71D09-00C8-491B-8391-853C9D53B114}">
      <dsp:nvSpPr>
        <dsp:cNvPr id="0" name=""/>
        <dsp:cNvSpPr/>
      </dsp:nvSpPr>
      <dsp:spPr>
        <a:xfrm>
          <a:off x="7411643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Evaluación y optimización</a:t>
          </a:r>
          <a:endParaRPr lang="en-US" sz="2400" kern="1200"/>
        </a:p>
      </dsp:txBody>
      <dsp:txXfrm>
        <a:off x="7411643" y="2158301"/>
        <a:ext cx="3233964" cy="13719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ABB34-0C0B-46CF-BB42-D865F9D8A3E4}">
      <dsp:nvSpPr>
        <dsp:cNvPr id="0" name=""/>
        <dsp:cNvSpPr/>
      </dsp:nvSpPr>
      <dsp:spPr>
        <a:xfrm>
          <a:off x="282221" y="115870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997AC-E6AC-47AB-A5DD-33C5CC4B09F1}">
      <dsp:nvSpPr>
        <dsp:cNvPr id="0" name=""/>
        <dsp:cNvSpPr/>
      </dsp:nvSpPr>
      <dsp:spPr>
        <a:xfrm>
          <a:off x="570337" y="1446826"/>
          <a:ext cx="795751" cy="795751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1E01D-2189-4322-86C3-7EF5D916A876}">
      <dsp:nvSpPr>
        <dsp:cNvPr id="0" name=""/>
        <dsp:cNvSpPr/>
      </dsp:nvSpPr>
      <dsp:spPr>
        <a:xfrm>
          <a:off x="1948202" y="11587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Comportamiento del mercado inmobiliario</a:t>
          </a:r>
          <a:endParaRPr lang="en-US" sz="2400" kern="1200" dirty="0"/>
        </a:p>
      </dsp:txBody>
      <dsp:txXfrm>
        <a:off x="1948202" y="1158709"/>
        <a:ext cx="3233964" cy="1371985"/>
      </dsp:txXfrm>
    </dsp:sp>
    <dsp:sp modelId="{60024315-C105-4D87-94B8-BB2577A4DDDD}">
      <dsp:nvSpPr>
        <dsp:cNvPr id="0" name=""/>
        <dsp:cNvSpPr/>
      </dsp:nvSpPr>
      <dsp:spPr>
        <a:xfrm>
          <a:off x="5745661" y="1158709"/>
          <a:ext cx="1371985" cy="1371985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605B2-D5CB-4244-BA72-A682FCF589D2}">
      <dsp:nvSpPr>
        <dsp:cNvPr id="0" name=""/>
        <dsp:cNvSpPr/>
      </dsp:nvSpPr>
      <dsp:spPr>
        <a:xfrm>
          <a:off x="6033778" y="1446826"/>
          <a:ext cx="795751" cy="795751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8834E-F6A3-4B14-BF27-51745A031DC8}">
      <dsp:nvSpPr>
        <dsp:cNvPr id="0" name=""/>
        <dsp:cNvSpPr/>
      </dsp:nvSpPr>
      <dsp:spPr>
        <a:xfrm>
          <a:off x="7411643" y="11587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Evolución del mercado inmobiliario</a:t>
          </a:r>
          <a:endParaRPr lang="en-US" sz="2400" kern="1200" dirty="0"/>
        </a:p>
      </dsp:txBody>
      <dsp:txXfrm>
        <a:off x="7411643" y="1158709"/>
        <a:ext cx="3233964" cy="13719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8B01F-976B-4F7A-BAFC-1D7CCF71ECAC}">
      <dsp:nvSpPr>
        <dsp:cNvPr id="0" name=""/>
        <dsp:cNvSpPr/>
      </dsp:nvSpPr>
      <dsp:spPr>
        <a:xfrm>
          <a:off x="2245" y="921259"/>
          <a:ext cx="1119234" cy="11192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7EB70-230F-411B-BFCC-B7EFC3423EDA}">
      <dsp:nvSpPr>
        <dsp:cNvPr id="0" name=""/>
        <dsp:cNvSpPr/>
      </dsp:nvSpPr>
      <dsp:spPr>
        <a:xfrm>
          <a:off x="2245" y="2148373"/>
          <a:ext cx="3197812" cy="479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800" kern="1200"/>
            <a:t>Compra-venta de viviendas</a:t>
          </a:r>
          <a:endParaRPr lang="en-US" sz="1800" kern="1200"/>
        </a:p>
      </dsp:txBody>
      <dsp:txXfrm>
        <a:off x="2245" y="2148373"/>
        <a:ext cx="3197812" cy="479671"/>
      </dsp:txXfrm>
    </dsp:sp>
    <dsp:sp modelId="{76D12453-A378-4594-BD56-0C88FAC51133}">
      <dsp:nvSpPr>
        <dsp:cNvPr id="0" name=""/>
        <dsp:cNvSpPr/>
      </dsp:nvSpPr>
      <dsp:spPr>
        <a:xfrm>
          <a:off x="2245" y="2678221"/>
          <a:ext cx="3197812" cy="751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Semi-adosadas y segunda mano</a:t>
          </a:r>
          <a:endParaRPr lang="en-US" sz="1300" kern="120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>
              <a:solidFill>
                <a:srgbClr val="C198E0"/>
              </a:solidFill>
            </a:rPr>
            <a:t>Crecimiento</a:t>
          </a:r>
          <a:r>
            <a:rPr lang="es-ES" sz="1300" kern="1200" dirty="0"/>
            <a:t> marcado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Márgenes de </a:t>
          </a:r>
          <a:r>
            <a:rPr lang="es-ES" sz="1300" kern="1200" dirty="0">
              <a:solidFill>
                <a:srgbClr val="C198E0"/>
              </a:solidFill>
            </a:rPr>
            <a:t>error bajo</a:t>
          </a:r>
          <a:endParaRPr lang="en-US" sz="1300" kern="1200" dirty="0">
            <a:solidFill>
              <a:srgbClr val="C198E0"/>
            </a:solidFill>
          </a:endParaRPr>
        </a:p>
      </dsp:txBody>
      <dsp:txXfrm>
        <a:off x="2245" y="2678221"/>
        <a:ext cx="3197812" cy="751856"/>
      </dsp:txXfrm>
    </dsp:sp>
    <dsp:sp modelId="{1D87E9E7-CBD2-4516-87FB-4F439BDA1E5E}">
      <dsp:nvSpPr>
        <dsp:cNvPr id="0" name=""/>
        <dsp:cNvSpPr/>
      </dsp:nvSpPr>
      <dsp:spPr>
        <a:xfrm>
          <a:off x="3759674" y="921259"/>
          <a:ext cx="1119234" cy="1119234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A42EF-50E1-438B-A756-C613E6CF8B45}">
      <dsp:nvSpPr>
        <dsp:cNvPr id="0" name=""/>
        <dsp:cNvSpPr/>
      </dsp:nvSpPr>
      <dsp:spPr>
        <a:xfrm>
          <a:off x="3759674" y="2148373"/>
          <a:ext cx="3197812" cy="479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800" kern="1200" dirty="0"/>
            <a:t>Construcción de viviendas</a:t>
          </a:r>
          <a:endParaRPr lang="en-US" sz="1800" kern="1200" dirty="0"/>
        </a:p>
      </dsp:txBody>
      <dsp:txXfrm>
        <a:off x="3759674" y="2148373"/>
        <a:ext cx="3197812" cy="479671"/>
      </dsp:txXfrm>
    </dsp:sp>
    <dsp:sp modelId="{BA9E9FAE-D8FB-47ED-8D53-2BF7AD672CDB}">
      <dsp:nvSpPr>
        <dsp:cNvPr id="0" name=""/>
        <dsp:cNvSpPr/>
      </dsp:nvSpPr>
      <dsp:spPr>
        <a:xfrm>
          <a:off x="3759674" y="2678221"/>
          <a:ext cx="3197812" cy="751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Adosadas</a:t>
          </a:r>
          <a:endParaRPr lang="en-US" sz="1300" kern="1200" dirty="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Gran </a:t>
          </a:r>
          <a:r>
            <a:rPr lang="es-ES" sz="1300" kern="1200" dirty="0">
              <a:solidFill>
                <a:srgbClr val="C198E0"/>
              </a:solidFill>
            </a:rPr>
            <a:t>estabilidad</a:t>
          </a:r>
          <a:r>
            <a:rPr lang="es-ES" sz="1300" kern="1200" dirty="0"/>
            <a:t> en el precio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Seguridad y optimizar gastos</a:t>
          </a:r>
        </a:p>
      </dsp:txBody>
      <dsp:txXfrm>
        <a:off x="3759674" y="2678221"/>
        <a:ext cx="3197812" cy="751856"/>
      </dsp:txXfrm>
    </dsp:sp>
    <dsp:sp modelId="{0BF709C5-ED87-4734-B0F6-DA5D8D729FE5}">
      <dsp:nvSpPr>
        <dsp:cNvPr id="0" name=""/>
        <dsp:cNvSpPr/>
      </dsp:nvSpPr>
      <dsp:spPr>
        <a:xfrm>
          <a:off x="7517104" y="921259"/>
          <a:ext cx="1119234" cy="11192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1768D-F38C-44F1-9C60-9CEB7311DC32}">
      <dsp:nvSpPr>
        <dsp:cNvPr id="0" name=""/>
        <dsp:cNvSpPr/>
      </dsp:nvSpPr>
      <dsp:spPr>
        <a:xfrm>
          <a:off x="7517104" y="2148373"/>
          <a:ext cx="3197812" cy="479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800" kern="1200"/>
            <a:t>Viviendas de alquiler</a:t>
          </a:r>
          <a:endParaRPr lang="en-US" sz="1800" kern="1200"/>
        </a:p>
      </dsp:txBody>
      <dsp:txXfrm>
        <a:off x="7517104" y="2148373"/>
        <a:ext cx="3197812" cy="479671"/>
      </dsp:txXfrm>
    </dsp:sp>
    <dsp:sp modelId="{AEF55638-F335-48EE-8AC3-B56560788918}">
      <dsp:nvSpPr>
        <dsp:cNvPr id="0" name=""/>
        <dsp:cNvSpPr/>
      </dsp:nvSpPr>
      <dsp:spPr>
        <a:xfrm>
          <a:off x="7517104" y="2678221"/>
          <a:ext cx="3197812" cy="751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Bajadas: final de año e inicio de verano</a:t>
          </a:r>
          <a:endParaRPr lang="en-US" sz="1300" kern="1200" dirty="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Picos importantes: verano y primavera</a:t>
          </a:r>
          <a:endParaRPr lang="en-US" sz="1300" kern="1200" dirty="0"/>
        </a:p>
      </dsp:txBody>
      <dsp:txXfrm>
        <a:off x="7517104" y="2678221"/>
        <a:ext cx="3197812" cy="7518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45B80-12EC-48F3-9E0F-25F1EA7DA3C6}">
      <dsp:nvSpPr>
        <dsp:cNvPr id="0" name=""/>
        <dsp:cNvSpPr/>
      </dsp:nvSpPr>
      <dsp:spPr>
        <a:xfrm>
          <a:off x="821" y="0"/>
          <a:ext cx="3327201" cy="380103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 err="1"/>
            <a:t>Factores</a:t>
          </a:r>
          <a:r>
            <a:rPr lang="en-US" sz="2300" b="1" kern="1200" dirty="0"/>
            <a:t> </a:t>
          </a:r>
          <a:r>
            <a:rPr lang="en-US" sz="2300" b="1" kern="1200" dirty="0" err="1"/>
            <a:t>qué</a:t>
          </a:r>
          <a:r>
            <a:rPr lang="en-US" sz="2300" b="1" kern="1200" dirty="0"/>
            <a:t> </a:t>
          </a:r>
          <a:r>
            <a:rPr lang="en-US" sz="2300" b="1" kern="1200" dirty="0" err="1"/>
            <a:t>afectan</a:t>
          </a:r>
          <a:r>
            <a:rPr lang="en-US" sz="2300" b="1" kern="1200" dirty="0"/>
            <a:t> al </a:t>
          </a:r>
          <a:r>
            <a:rPr lang="en-US" sz="2300" b="1" kern="1200" dirty="0" err="1"/>
            <a:t>precio</a:t>
          </a:r>
          <a:endParaRPr lang="en-US" sz="23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Distancia</a:t>
          </a:r>
          <a:r>
            <a:rPr lang="en-US" sz="1800" kern="1200" dirty="0"/>
            <a:t> a </a:t>
          </a:r>
          <a:r>
            <a:rPr lang="en-US" sz="1800" kern="1200" dirty="0" err="1"/>
            <a:t>Londres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Eficiencia</a:t>
          </a:r>
          <a:r>
            <a:rPr lang="en-US" sz="1800" kern="1200" dirty="0"/>
            <a:t> </a:t>
          </a:r>
          <a:r>
            <a:rPr lang="en-US" sz="1800" kern="1200" dirty="0" err="1"/>
            <a:t>energética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Tendencias</a:t>
          </a:r>
          <a:r>
            <a:rPr lang="en-US" sz="1800" kern="1200" dirty="0"/>
            <a:t> </a:t>
          </a:r>
          <a:r>
            <a:rPr lang="en-US" sz="1800" kern="1200" dirty="0" err="1"/>
            <a:t>temporales</a:t>
          </a:r>
          <a:r>
            <a:rPr lang="en-US" sz="1800" kern="1200" dirty="0"/>
            <a:t> del </a:t>
          </a:r>
          <a:r>
            <a:rPr lang="en-US" sz="1800" kern="1200" dirty="0" err="1"/>
            <a:t>precio</a:t>
          </a:r>
          <a:endParaRPr lang="en-US" sz="1800" kern="1200" dirty="0"/>
        </a:p>
      </dsp:txBody>
      <dsp:txXfrm>
        <a:off x="821" y="1520413"/>
        <a:ext cx="3327201" cy="2280620"/>
      </dsp:txXfrm>
    </dsp:sp>
    <dsp:sp modelId="{A5D5CD93-733B-4710-ADD2-96341924C21A}">
      <dsp:nvSpPr>
        <dsp:cNvPr id="0" name=""/>
        <dsp:cNvSpPr/>
      </dsp:nvSpPr>
      <dsp:spPr>
        <a:xfrm>
          <a:off x="821" y="0"/>
          <a:ext cx="3327201" cy="152041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0"/>
        <a:ext cx="3327201" cy="1520413"/>
      </dsp:txXfrm>
    </dsp:sp>
    <dsp:sp modelId="{DE10C6B3-8DCA-45F7-B180-3F9E4D19A391}">
      <dsp:nvSpPr>
        <dsp:cNvPr id="0" name=""/>
        <dsp:cNvSpPr/>
      </dsp:nvSpPr>
      <dsp:spPr>
        <a:xfrm>
          <a:off x="3594199" y="0"/>
          <a:ext cx="3327201" cy="380103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 err="1"/>
            <a:t>Estimar</a:t>
          </a:r>
          <a:r>
            <a:rPr lang="en-US" sz="2300" b="1" kern="1200" dirty="0"/>
            <a:t> </a:t>
          </a:r>
          <a:r>
            <a:rPr lang="en-US" sz="2300" b="1" kern="1200" dirty="0" err="1"/>
            <a:t>el</a:t>
          </a:r>
          <a:r>
            <a:rPr lang="en-US" sz="2300" b="1" kern="1200" dirty="0"/>
            <a:t> </a:t>
          </a:r>
          <a:r>
            <a:rPr lang="en-US" sz="2300" b="1" kern="1200" dirty="0" err="1"/>
            <a:t>precio</a:t>
          </a:r>
          <a:r>
            <a:rPr lang="en-US" sz="2300" b="1" kern="1200" dirty="0"/>
            <a:t> de </a:t>
          </a:r>
          <a:r>
            <a:rPr lang="en-US" sz="2300" b="1" kern="1200" dirty="0" err="1"/>
            <a:t>una</a:t>
          </a:r>
          <a:r>
            <a:rPr lang="en-US" sz="2300" b="1" kern="1200" dirty="0"/>
            <a:t> </a:t>
          </a:r>
          <a:r>
            <a:rPr lang="en-US" sz="2300" b="1" kern="1200" dirty="0" err="1"/>
            <a:t>vivienda</a:t>
          </a:r>
          <a:endParaRPr lang="en-US" sz="23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XGBoost</a:t>
          </a:r>
          <a:r>
            <a:rPr lang="en-US" sz="1800" kern="1200" dirty="0"/>
            <a:t>: </a:t>
          </a:r>
          <a:r>
            <a:rPr lang="en-US" sz="1800" kern="1200" dirty="0" err="1"/>
            <a:t>predicción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SARIMA: </a:t>
          </a:r>
          <a:r>
            <a:rPr lang="en-US" sz="1800" kern="1200" dirty="0" err="1"/>
            <a:t>tendencias</a:t>
          </a:r>
          <a:endParaRPr lang="en-US" sz="1800" kern="1200" dirty="0"/>
        </a:p>
      </dsp:txBody>
      <dsp:txXfrm>
        <a:off x="3594199" y="1520413"/>
        <a:ext cx="3327201" cy="2280620"/>
      </dsp:txXfrm>
    </dsp:sp>
    <dsp:sp modelId="{69294E82-B81B-4470-BAD9-976306C4A652}">
      <dsp:nvSpPr>
        <dsp:cNvPr id="0" name=""/>
        <dsp:cNvSpPr/>
      </dsp:nvSpPr>
      <dsp:spPr>
        <a:xfrm>
          <a:off x="3594199" y="0"/>
          <a:ext cx="3327201" cy="152041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0"/>
        <a:ext cx="3327201" cy="1520413"/>
      </dsp:txXfrm>
    </dsp:sp>
    <dsp:sp modelId="{F9B2B672-ABB8-4E93-8923-A5FDF6809443}">
      <dsp:nvSpPr>
        <dsp:cNvPr id="0" name=""/>
        <dsp:cNvSpPr/>
      </dsp:nvSpPr>
      <dsp:spPr>
        <a:xfrm>
          <a:off x="7187576" y="0"/>
          <a:ext cx="3327201" cy="3801034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 err="1"/>
            <a:t>Tendencias</a:t>
          </a:r>
          <a:r>
            <a:rPr lang="en-US" sz="2300" b="1" kern="1200" dirty="0"/>
            <a:t> </a:t>
          </a:r>
          <a:r>
            <a:rPr lang="en-US" sz="2300" b="1" kern="1200" dirty="0" err="1"/>
            <a:t>identificadas</a:t>
          </a:r>
          <a:endParaRPr lang="en-US" sz="23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Tendencias</a:t>
          </a:r>
          <a:r>
            <a:rPr lang="en-US" sz="1800" kern="1200" dirty="0"/>
            <a:t> de </a:t>
          </a:r>
          <a:r>
            <a:rPr lang="en-US" sz="1800" kern="1200" dirty="0" err="1"/>
            <a:t>distintas</a:t>
          </a:r>
          <a:r>
            <a:rPr lang="en-US" sz="1800" kern="1200" dirty="0"/>
            <a:t> </a:t>
          </a:r>
          <a:r>
            <a:rPr lang="en-US" sz="1800" kern="1200" dirty="0" err="1"/>
            <a:t>categorías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Útil</a:t>
          </a:r>
          <a:r>
            <a:rPr lang="en-US" sz="1800" kern="1200" dirty="0"/>
            <a:t> para </a:t>
          </a:r>
          <a:r>
            <a:rPr lang="en-US" sz="1800" kern="1200" dirty="0" err="1"/>
            <a:t>varios</a:t>
          </a:r>
          <a:r>
            <a:rPr lang="en-US" sz="1800" kern="1200" dirty="0"/>
            <a:t> </a:t>
          </a:r>
          <a:r>
            <a:rPr lang="en-US" sz="1800" kern="1200" dirty="0" err="1"/>
            <a:t>ámbitos</a:t>
          </a:r>
          <a:endParaRPr lang="en-US" sz="1800" kern="1200" dirty="0"/>
        </a:p>
      </dsp:txBody>
      <dsp:txXfrm>
        <a:off x="7187576" y="1520413"/>
        <a:ext cx="3327201" cy="2280620"/>
      </dsp:txXfrm>
    </dsp:sp>
    <dsp:sp modelId="{9802C73B-965F-4876-9560-B39F83DFD8C1}">
      <dsp:nvSpPr>
        <dsp:cNvPr id="0" name=""/>
        <dsp:cNvSpPr/>
      </dsp:nvSpPr>
      <dsp:spPr>
        <a:xfrm>
          <a:off x="7187576" y="0"/>
          <a:ext cx="3327201" cy="152041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0"/>
        <a:ext cx="3327201" cy="1520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F33F1-4592-4E1C-99FA-470CD940190F}" type="datetimeFigureOut">
              <a:rPr lang="es-ES" smtClean="0"/>
              <a:t>27/11/2024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A1778-E5D5-416F-A0C3-C10F75D9C9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9539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B153-953F-45CD-ABF1-4968FFE9862E}" type="datetime1">
              <a:rPr lang="es-ES" smtClean="0"/>
              <a:t>27/11/2024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AF1C-E261-49BC-BEC5-53A8F39517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406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496C-DBAD-4E51-B1A5-03E3B7F52152}" type="datetime1">
              <a:rPr lang="es-ES" smtClean="0"/>
              <a:t>27/11/2024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AF1C-E261-49BC-BEC5-53A8F39517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803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1E36-F5E6-4696-AC8C-DFEEFA5D9CB3}" type="datetime1">
              <a:rPr lang="es-ES" smtClean="0"/>
              <a:t>27/11/2024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AF1C-E261-49BC-BEC5-53A8F39517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612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F059-2896-432A-B3E6-A8793C04659C}" type="datetime1">
              <a:rPr lang="es-ES" smtClean="0"/>
              <a:t>27/11/2024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AF1C-E261-49BC-BEC5-53A8F39517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023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5F48-0CDD-4330-92C6-EF518181D092}" type="datetime1">
              <a:rPr lang="es-ES" smtClean="0"/>
              <a:t>27/11/2024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AF1C-E261-49BC-BEC5-53A8F39517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87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08A7-6453-4F10-88B2-FBA57DDBFFE5}" type="datetime1">
              <a:rPr lang="es-ES" smtClean="0"/>
              <a:t>27/11/2024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AF1C-E261-49BC-BEC5-53A8F39517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340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0122F-97C5-4217-ABD0-412B301B25B6}" type="datetime1">
              <a:rPr lang="es-ES" smtClean="0"/>
              <a:t>27/11/2024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AF1C-E261-49BC-BEC5-53A8F39517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774052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B11B-9378-487B-A9D8-AEE06F17AA2A}" type="datetime1">
              <a:rPr lang="es-ES" smtClean="0"/>
              <a:t>27/11/2024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AF1C-E261-49BC-BEC5-53A8F395175A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BFD22BB-70AA-262B-EFB4-E525B21046F4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04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610D-36F0-4E14-B592-ED90E3CB920C}" type="datetime1">
              <a:rPr lang="es-ES" smtClean="0"/>
              <a:t>27/11/2024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AF1C-E261-49BC-BEC5-53A8F39517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296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9C34-EBD9-42EE-97AF-0EFFBA6D46B5}" type="datetime1">
              <a:rPr lang="es-ES" smtClean="0"/>
              <a:t>27/11/2024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AF1C-E261-49BC-BEC5-53A8F39517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094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0122F-97C5-4217-ABD0-412B301B25B6}" type="datetime1">
              <a:rPr lang="es-ES" smtClean="0"/>
              <a:t>27/11/2024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AF1C-E261-49BC-BEC5-53A8F39517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597488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0122F-97C5-4217-ABD0-412B301B25B6}" type="datetime1">
              <a:rPr lang="es-ES" smtClean="0"/>
              <a:t>27/11/2024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AAF1C-E261-49BC-BEC5-53A8F395175A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347CA25-B5C7-81BD-6835-A84F62E4603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423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sas en un área">
            <a:extLst>
              <a:ext uri="{FF2B5EF4-FFF2-40B4-BE49-F238E27FC236}">
                <a16:creationId xmlns:a16="http://schemas.microsoft.com/office/drawing/2014/main" id="{5A33E4B9-7040-42E4-1169-E0632B10591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rcRect t="13487" r="1" b="4936"/>
          <a:stretch/>
        </p:blipFill>
        <p:spPr>
          <a:xfrm>
            <a:off x="243840" y="242316"/>
            <a:ext cx="11704320" cy="637336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3BFBB5E-6E6E-168B-69A0-155D7E6805D3}"/>
              </a:ext>
            </a:extLst>
          </p:cNvPr>
          <p:cNvSpPr/>
          <p:nvPr/>
        </p:nvSpPr>
        <p:spPr>
          <a:xfrm>
            <a:off x="1524000" y="1122363"/>
            <a:ext cx="9144000" cy="461327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04BA67-AFFB-8F3E-941C-BA32F4788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800" dirty="0"/>
              <a:t>Predicciones del precio de la vivienda a partir de datos del registro de Reino Unido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50528D-00D3-81BF-0E02-5AA62B048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6335"/>
            <a:ext cx="9144000" cy="1655762"/>
          </a:xfrm>
        </p:spPr>
        <p:txBody>
          <a:bodyPr>
            <a:normAutofit lnSpcReduction="10000"/>
          </a:bodyPr>
          <a:lstStyle/>
          <a:p>
            <a:endParaRPr lang="es-ES" dirty="0"/>
          </a:p>
          <a:p>
            <a:r>
              <a:rPr lang="es-ES" dirty="0"/>
              <a:t>Autor: Domingo Parrales de la Cruz.</a:t>
            </a:r>
          </a:p>
          <a:p>
            <a:r>
              <a:rPr lang="es-ES" dirty="0"/>
              <a:t>Tutor: Juan Galán Páez.</a:t>
            </a:r>
          </a:p>
          <a:p>
            <a:r>
              <a:rPr lang="es-ES" dirty="0"/>
              <a:t>27/11/2024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4D4E97-D5CF-A819-D313-34489E48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8BAAF1C-E261-49BC-BEC5-53A8F395175A}" type="slidenum">
              <a:rPr lang="es-ES" smtClean="0"/>
              <a:pPr>
                <a:spcAft>
                  <a:spcPts val="600"/>
                </a:spcAft>
              </a:pPr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7905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B693F-257C-F653-FF21-BC508A3C8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831B7-A2E6-A365-D947-08BC5A310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b="1" dirty="0"/>
              <a:t>Introducción</a:t>
            </a:r>
            <a:br>
              <a:rPr lang="es-ES" dirty="0"/>
            </a:br>
            <a:r>
              <a:rPr lang="es-ES" sz="2800" dirty="0"/>
              <a:t>Datos de enriquecimiento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F3732A-F0F0-95BB-D1EA-A11E962E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8BAAF1C-E261-49BC-BEC5-53A8F395175A}" type="slidenum">
              <a:rPr lang="es-ES" smtClean="0"/>
              <a:t>10</a:t>
            </a:fld>
            <a:endParaRPr lang="es-ES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C71971C-D194-90DD-0542-857AACF2F7AB}"/>
              </a:ext>
            </a:extLst>
          </p:cNvPr>
          <p:cNvGrpSpPr/>
          <p:nvPr/>
        </p:nvGrpSpPr>
        <p:grpSpPr>
          <a:xfrm>
            <a:off x="1053294" y="2113935"/>
            <a:ext cx="3958544" cy="3683917"/>
            <a:chOff x="1053293" y="3519947"/>
            <a:chExt cx="7341618" cy="2484383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480E074E-4FEB-E635-F08F-3559E690C2F8}"/>
                </a:ext>
              </a:extLst>
            </p:cNvPr>
            <p:cNvSpPr/>
            <p:nvPr/>
          </p:nvSpPr>
          <p:spPr>
            <a:xfrm>
              <a:off x="1053294" y="3519947"/>
              <a:ext cx="7341617" cy="76691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dirty="0"/>
                <a:t>Datos censales de Reino Unido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99F73006-2CD2-5A1C-4BE1-66A3E7A98B28}"/>
                </a:ext>
              </a:extLst>
            </p:cNvPr>
            <p:cNvSpPr/>
            <p:nvPr/>
          </p:nvSpPr>
          <p:spPr>
            <a:xfrm>
              <a:off x="1053293" y="4375693"/>
              <a:ext cx="7341617" cy="76691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dirty="0"/>
                <a:t>Mapa de Reino Unido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2CCD0356-34AA-6E40-B1C7-A0CC0034313B}"/>
                </a:ext>
              </a:extLst>
            </p:cNvPr>
            <p:cNvSpPr/>
            <p:nvPr/>
          </p:nvSpPr>
          <p:spPr>
            <a:xfrm>
              <a:off x="1053293" y="5237413"/>
              <a:ext cx="7341617" cy="76691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dirty="0"/>
                <a:t>Pueblos y ciudades de Reino Unido</a:t>
              </a:r>
            </a:p>
          </p:txBody>
        </p:sp>
      </p:grp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EA3105CA-B904-78E3-C19A-0BF05EE4D35B}"/>
              </a:ext>
            </a:extLst>
          </p:cNvPr>
          <p:cNvGraphicFramePr/>
          <p:nvPr/>
        </p:nvGraphicFramePr>
        <p:xfrm>
          <a:off x="1131425" y="1965960"/>
          <a:ext cx="3880413" cy="3951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6867DA03-8D56-7226-4996-F89507B277C6}"/>
              </a:ext>
            </a:extLst>
          </p:cNvPr>
          <p:cNvSpPr/>
          <p:nvPr/>
        </p:nvSpPr>
        <p:spPr>
          <a:xfrm>
            <a:off x="5089967" y="4957101"/>
            <a:ext cx="1208701" cy="544293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B4A77D8-7B1B-7672-55EB-5C721B61EB0E}"/>
              </a:ext>
            </a:extLst>
          </p:cNvPr>
          <p:cNvSpPr/>
          <p:nvPr/>
        </p:nvSpPr>
        <p:spPr>
          <a:xfrm>
            <a:off x="6389225" y="1951006"/>
            <a:ext cx="4336070" cy="3951378"/>
          </a:xfrm>
          <a:prstGeom prst="roundRect">
            <a:avLst>
              <a:gd name="adj" fmla="val 0"/>
            </a:avLst>
          </a:prstGeom>
          <a:solidFill>
            <a:schemeClr val="tx1">
              <a:alpha val="10000"/>
            </a:schemeClr>
          </a:solidFill>
          <a:ln w="38100">
            <a:solidFill>
              <a:schemeClr val="accent1"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</a:rPr>
              <a:t>Precisión geográfica superior a la de los distritos.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>
                <a:solidFill>
                  <a:schemeClr val="tx1"/>
                </a:solidFill>
              </a:rPr>
              <a:t>APIs</a:t>
            </a:r>
            <a:r>
              <a:rPr lang="es-ES" sz="2400" dirty="0">
                <a:solidFill>
                  <a:schemeClr val="tx1"/>
                </a:solidFill>
              </a:rPr>
              <a:t> usadas:            </a:t>
            </a:r>
            <a:r>
              <a:rPr lang="es-ES" sz="2400" dirty="0" err="1">
                <a:solidFill>
                  <a:schemeClr val="tx1"/>
                </a:solidFill>
              </a:rPr>
              <a:t>OpenCage</a:t>
            </a:r>
            <a:r>
              <a:rPr lang="es-ES" sz="2400" dirty="0">
                <a:solidFill>
                  <a:schemeClr val="tx1"/>
                </a:solidFill>
              </a:rPr>
              <a:t> y Nominatim.</a:t>
            </a:r>
          </a:p>
        </p:txBody>
      </p:sp>
    </p:spTree>
    <p:extLst>
      <p:ext uri="{BB962C8B-B14F-4D97-AF65-F5344CB8AC3E}">
        <p14:creationId xmlns:p14="http://schemas.microsoft.com/office/powerpoint/2010/main" val="1255297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0A5663-2038-683E-E3E6-5322D669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" sz="4000" b="1" dirty="0">
                <a:solidFill>
                  <a:srgbClr val="FFFFFF"/>
                </a:solidFill>
              </a:rPr>
              <a:t>Metodología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D0B085-E539-4314-BBE1-9CCDD535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8BAAF1C-E261-49BC-BEC5-53A8F395175A}" type="slidenum">
              <a:rPr lang="es-E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s-E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FE7394A7-89AA-CCA6-20C4-5ED0A91588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74635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7643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4C072-2456-8739-A7D0-D7B9D7F0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b="1" dirty="0"/>
              <a:t>Metodología</a:t>
            </a:r>
            <a:br>
              <a:rPr lang="es-ES" dirty="0"/>
            </a:br>
            <a:r>
              <a:rPr lang="es-ES" sz="2800" dirty="0"/>
              <a:t>Selección de la granularidad espacial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434C7A-CCF4-583F-3443-0D9532F2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8BAAF1C-E261-49BC-BEC5-53A8F395175A}" type="slidenum">
              <a:rPr lang="es-ES" smtClean="0"/>
              <a:t>12</a:t>
            </a:fld>
            <a:endParaRPr lang="es-ES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A8D07852-0F07-C913-D6C7-E055CFBE9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9939"/>
            <a:ext cx="6364876" cy="3772577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DB3A4667-D10D-F1D2-FFFE-2AA42D5BC7D0}"/>
              </a:ext>
            </a:extLst>
          </p:cNvPr>
          <p:cNvSpPr/>
          <p:nvPr/>
        </p:nvSpPr>
        <p:spPr>
          <a:xfrm>
            <a:off x="7462683" y="2189419"/>
            <a:ext cx="3891117" cy="3465451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r>
              <a:rPr lang="es-ES" dirty="0"/>
              <a:t>Al aumentar la precisión espacial: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Aumenta la cantidad de </a:t>
            </a:r>
            <a:r>
              <a:rPr lang="es-ES" dirty="0">
                <a:solidFill>
                  <a:srgbClr val="C198E0"/>
                </a:solidFill>
              </a:rPr>
              <a:t>datos faltantes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Rápido incremento en la </a:t>
            </a:r>
            <a:r>
              <a:rPr lang="es-ES" dirty="0">
                <a:solidFill>
                  <a:srgbClr val="C198E0"/>
                </a:solidFill>
              </a:rPr>
              <a:t>cardinalidad</a:t>
            </a:r>
            <a:r>
              <a:rPr lang="es-E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r>
              <a:rPr lang="es-ES" dirty="0"/>
              <a:t>Objetivo: </a:t>
            </a:r>
            <a:r>
              <a:rPr lang="es-ES" dirty="0">
                <a:solidFill>
                  <a:srgbClr val="C198E0"/>
                </a:solidFill>
              </a:rPr>
              <a:t>equilibrar</a:t>
            </a:r>
            <a:r>
              <a:rPr lang="es-ES" dirty="0"/>
              <a:t> la precisión y la cantidad de datos disponibles.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3060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67BE2-0779-AFB7-A32B-38A9CDAD5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057BA-DD6B-1E10-9150-F40A8717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b="1" dirty="0"/>
              <a:t>Metodología</a:t>
            </a:r>
            <a:br>
              <a:rPr lang="es-ES" dirty="0"/>
            </a:br>
            <a:r>
              <a:rPr lang="es-ES" sz="2800" dirty="0"/>
              <a:t>Sesgo de la variable objetivo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EA7299-80CF-E307-E40C-A0343B45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8BAAF1C-E261-49BC-BEC5-53A8F395175A}" type="slidenum">
              <a:rPr lang="es-ES" smtClean="0"/>
              <a:t>13</a:t>
            </a:fld>
            <a:endParaRPr lang="es-ES"/>
          </a:p>
        </p:txBody>
      </p:sp>
      <p:pic>
        <p:nvPicPr>
          <p:cNvPr id="7" name="Imagen 6" descr="Gráfico, Histograma&#10;&#10;Descripción generada automáticamente">
            <a:extLst>
              <a:ext uri="{FF2B5EF4-FFF2-40B4-BE49-F238E27FC236}">
                <a16:creationId xmlns:a16="http://schemas.microsoft.com/office/drawing/2014/main" id="{88AC798B-7A71-D9F8-BAD7-D74D114EC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7"/>
          <a:stretch/>
        </p:blipFill>
        <p:spPr>
          <a:xfrm>
            <a:off x="838200" y="2038981"/>
            <a:ext cx="6364876" cy="3766326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EC681BDB-718E-1AE1-7418-AE6B7ED8E677}"/>
              </a:ext>
            </a:extLst>
          </p:cNvPr>
          <p:cNvSpPr/>
          <p:nvPr/>
        </p:nvSpPr>
        <p:spPr>
          <a:xfrm>
            <a:off x="7440561" y="2189419"/>
            <a:ext cx="3913238" cy="3465451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/>
          <a:lstStyle/>
          <a:p>
            <a:r>
              <a:rPr lang="es-ES" dirty="0"/>
              <a:t>Precio: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Fuertemente </a:t>
            </a:r>
            <a:r>
              <a:rPr lang="es-ES" dirty="0">
                <a:solidFill>
                  <a:srgbClr val="C198E0"/>
                </a:solidFill>
              </a:rPr>
              <a:t>sesgado</a:t>
            </a:r>
            <a:r>
              <a:rPr lang="es-ES" dirty="0"/>
              <a:t> a la izquierda.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Transformar a distribución normal.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Transformación </a:t>
            </a:r>
            <a:r>
              <a:rPr lang="es-ES" dirty="0">
                <a:solidFill>
                  <a:srgbClr val="C198E0"/>
                </a:solidFill>
              </a:rPr>
              <a:t>Box-Cox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1387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57BA1-2BEA-E6AB-8F61-D75F25911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8AB80-F8F4-CE2F-6F62-52ED3550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b="1" dirty="0"/>
              <a:t>Metodología</a:t>
            </a:r>
            <a:br>
              <a:rPr lang="es-ES" dirty="0"/>
            </a:br>
            <a:r>
              <a:rPr lang="es-ES" sz="2800" dirty="0"/>
              <a:t>Estudio de los </a:t>
            </a:r>
            <a:r>
              <a:rPr lang="es-ES" sz="2800" dirty="0" err="1"/>
              <a:t>outliers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0C58AB-451F-7F62-FCD8-1E31D248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8BAAF1C-E261-49BC-BEC5-53A8F395175A}" type="slidenum">
              <a:rPr lang="es-ES" smtClean="0"/>
              <a:t>14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4E6A97-3607-9438-3AF2-44981D452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" b="1795"/>
          <a:stretch/>
        </p:blipFill>
        <p:spPr>
          <a:xfrm>
            <a:off x="838200" y="2102362"/>
            <a:ext cx="6364876" cy="3639564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6773B90-7CF2-6BC7-3A2D-656BE0A04BB5}"/>
              </a:ext>
            </a:extLst>
          </p:cNvPr>
          <p:cNvSpPr/>
          <p:nvPr/>
        </p:nvSpPr>
        <p:spPr>
          <a:xfrm>
            <a:off x="7440561" y="2189419"/>
            <a:ext cx="3913238" cy="3465451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/>
          <a:lstStyle/>
          <a:p>
            <a:r>
              <a:rPr lang="es-ES" dirty="0"/>
              <a:t>Identificar y etiquetar </a:t>
            </a:r>
            <a:r>
              <a:rPr lang="es-ES" dirty="0" err="1"/>
              <a:t>outliers</a:t>
            </a:r>
            <a:r>
              <a:rPr lang="es-E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</a:t>
            </a:r>
            <a:r>
              <a:rPr lang="es-ES" dirty="0">
                <a:solidFill>
                  <a:srgbClr val="C198E0"/>
                </a:solidFill>
              </a:rPr>
              <a:t>añaden</a:t>
            </a:r>
            <a:r>
              <a:rPr lang="es-ES" dirty="0"/>
              <a:t> como variables para modelos de regresión.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</a:t>
            </a:r>
            <a:r>
              <a:rPr lang="es-ES" dirty="0">
                <a:solidFill>
                  <a:srgbClr val="C198E0"/>
                </a:solidFill>
              </a:rPr>
              <a:t>eliminan</a:t>
            </a:r>
            <a:r>
              <a:rPr lang="es-ES" dirty="0"/>
              <a:t> para modelos de series temporales.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r>
              <a:rPr lang="es-ES" dirty="0"/>
              <a:t>Los precios actuales se concentran en rangos más altos.</a:t>
            </a:r>
          </a:p>
        </p:txBody>
      </p:sp>
    </p:spTree>
    <p:extLst>
      <p:ext uri="{BB962C8B-B14F-4D97-AF65-F5344CB8AC3E}">
        <p14:creationId xmlns:p14="http://schemas.microsoft.com/office/powerpoint/2010/main" val="1958190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34E66A6-1A4A-45F1-B3E8-7047F2EBC985}"/>
              </a:ext>
            </a:extLst>
          </p:cNvPr>
          <p:cNvSpPr/>
          <p:nvPr/>
        </p:nvSpPr>
        <p:spPr>
          <a:xfrm>
            <a:off x="7440561" y="2189419"/>
            <a:ext cx="3913238" cy="3465451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/>
          <a:lstStyle/>
          <a:p>
            <a:r>
              <a:rPr lang="es-ES" dirty="0"/>
              <a:t>Modelos lineales: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 captura </a:t>
            </a:r>
            <a:r>
              <a:rPr lang="es-ES" dirty="0">
                <a:solidFill>
                  <a:srgbClr val="C198E0"/>
                </a:solidFill>
              </a:rPr>
              <a:t>interacciones complejas</a:t>
            </a:r>
            <a:r>
              <a:rPr lang="es-ES" dirty="0"/>
              <a:t> entre las variables.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Modelos no lineales: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Resultados más aceptables.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Limitaciones de </a:t>
            </a:r>
            <a:r>
              <a:rPr lang="es-ES" dirty="0">
                <a:solidFill>
                  <a:srgbClr val="C198E0"/>
                </a:solidFill>
              </a:rPr>
              <a:t>almacenamiento</a:t>
            </a:r>
            <a:r>
              <a:rPr lang="es-ES" dirty="0"/>
              <a:t> en GPU.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D74B83-3777-0C7C-C36F-CD84C004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b="1" dirty="0"/>
              <a:t>Metodología</a:t>
            </a:r>
            <a:br>
              <a:rPr lang="es-ES" sz="4000" b="1" dirty="0"/>
            </a:br>
            <a:r>
              <a:rPr lang="es-ES" sz="2800" dirty="0"/>
              <a:t>Modelos de regresión</a:t>
            </a:r>
            <a:endParaRPr lang="es-ES" sz="4000" b="1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ADB6E79D-9A85-8363-95A8-8D86E0E19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232582"/>
              </p:ext>
            </p:extLst>
          </p:nvPr>
        </p:nvGraphicFramePr>
        <p:xfrm>
          <a:off x="838200" y="2189419"/>
          <a:ext cx="60050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684">
                  <a:extLst>
                    <a:ext uri="{9D8B030D-6E8A-4147-A177-3AD203B41FA5}">
                      <a16:colId xmlns:a16="http://schemas.microsoft.com/office/drawing/2014/main" val="1545849333"/>
                    </a:ext>
                  </a:extLst>
                </a:gridCol>
                <a:gridCol w="2001684">
                  <a:extLst>
                    <a:ext uri="{9D8B030D-6E8A-4147-A177-3AD203B41FA5}">
                      <a16:colId xmlns:a16="http://schemas.microsoft.com/office/drawing/2014/main" val="81902439"/>
                    </a:ext>
                  </a:extLst>
                </a:gridCol>
                <a:gridCol w="2001684">
                  <a:extLst>
                    <a:ext uri="{9D8B030D-6E8A-4147-A177-3AD203B41FA5}">
                      <a16:colId xmlns:a16="http://schemas.microsoft.com/office/drawing/2014/main" val="296796046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s-ES" dirty="0"/>
                        <a:t>Modelos lineales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92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MSE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R^2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3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Regresión lineal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1,24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0,00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34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Elastic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-Net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0,71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0,04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825069"/>
                  </a:ext>
                </a:extLst>
              </a:tr>
            </a:tbl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16D2EE-A57C-89F8-9B6F-2A3F8150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AF1C-E261-49BC-BEC5-53A8F395175A}" type="slidenum">
              <a:rPr lang="es-ES" smtClean="0"/>
              <a:t>15</a:t>
            </a:fld>
            <a:endParaRPr lang="es-ES"/>
          </a:p>
        </p:txBody>
      </p:sp>
      <p:graphicFrame>
        <p:nvGraphicFramePr>
          <p:cNvPr id="10" name="Marcador de contenido 4">
            <a:extLst>
              <a:ext uri="{FF2B5EF4-FFF2-40B4-BE49-F238E27FC236}">
                <a16:creationId xmlns:a16="http://schemas.microsoft.com/office/drawing/2014/main" id="{91CC0E00-273E-E95B-C379-BFF30E4C98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8668845"/>
              </p:ext>
            </p:extLst>
          </p:nvPr>
        </p:nvGraphicFramePr>
        <p:xfrm>
          <a:off x="838200" y="4171510"/>
          <a:ext cx="60050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684">
                  <a:extLst>
                    <a:ext uri="{9D8B030D-6E8A-4147-A177-3AD203B41FA5}">
                      <a16:colId xmlns:a16="http://schemas.microsoft.com/office/drawing/2014/main" val="1545849333"/>
                    </a:ext>
                  </a:extLst>
                </a:gridCol>
                <a:gridCol w="2001684">
                  <a:extLst>
                    <a:ext uri="{9D8B030D-6E8A-4147-A177-3AD203B41FA5}">
                      <a16:colId xmlns:a16="http://schemas.microsoft.com/office/drawing/2014/main" val="81902439"/>
                    </a:ext>
                  </a:extLst>
                </a:gridCol>
                <a:gridCol w="2001684">
                  <a:extLst>
                    <a:ext uri="{9D8B030D-6E8A-4147-A177-3AD203B41FA5}">
                      <a16:colId xmlns:a16="http://schemas.microsoft.com/office/drawing/2014/main" val="296796046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s-ES" dirty="0"/>
                        <a:t>Modelos no lineales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92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MSE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R^2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3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Random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 Forest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0,39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0,47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34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XGBoost</a:t>
                      </a:r>
                      <a:endParaRPr lang="es-ES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0,38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0,49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825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046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A4327-BB13-6A83-5089-B1C2AD61F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8D96B-8A9D-9609-FA9A-C09301F9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b="1" dirty="0"/>
              <a:t>Metodología</a:t>
            </a:r>
            <a:br>
              <a:rPr lang="es-ES" sz="4000" b="1" dirty="0"/>
            </a:br>
            <a:r>
              <a:rPr lang="es-ES" sz="2800" dirty="0"/>
              <a:t>Capturar patrones de precios en el tiempo</a:t>
            </a:r>
            <a:endParaRPr lang="es-ES" sz="4000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22A959-6D47-41FC-7C0E-8BAD2FF0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AF1C-E261-49BC-BEC5-53A8F395175A}" type="slidenum">
              <a:rPr lang="es-ES" smtClean="0"/>
              <a:t>16</a:t>
            </a:fld>
            <a:endParaRPr lang="es-ES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BA215DCB-87D3-6B51-4A99-4A125F262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041928"/>
            <a:ext cx="6364876" cy="3772577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7D02B710-E10D-2443-3DC3-4F4D5570DEBD}"/>
              </a:ext>
            </a:extLst>
          </p:cNvPr>
          <p:cNvSpPr/>
          <p:nvPr/>
        </p:nvSpPr>
        <p:spPr>
          <a:xfrm>
            <a:off x="7440561" y="2189419"/>
            <a:ext cx="3913238" cy="3465451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/>
          <a:lstStyle/>
          <a:p>
            <a:r>
              <a:rPr lang="es-ES" dirty="0"/>
              <a:t>Granularidad temporal: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Patrones a corto y largo plazo.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Granularidad </a:t>
            </a:r>
            <a:r>
              <a:rPr lang="es-ES" dirty="0">
                <a:solidFill>
                  <a:srgbClr val="C198E0"/>
                </a:solidFill>
              </a:rPr>
              <a:t>mensual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r>
              <a:rPr lang="es-ES" dirty="0"/>
              <a:t>Modelo SARIMA: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Autorregresivo.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Estacionalidad.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MSE de 39200.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5291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060FA-407C-D1BB-072C-F211F32B8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7860D-8AD5-068B-48C5-6431DA1B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b="1" dirty="0"/>
              <a:t>Metodología</a:t>
            </a:r>
            <a:br>
              <a:rPr lang="es-ES" sz="4000" b="1" dirty="0"/>
            </a:br>
            <a:r>
              <a:rPr lang="es-ES" sz="2800" dirty="0"/>
              <a:t>Rendimiento de los modelos</a:t>
            </a:r>
            <a:endParaRPr lang="es-ES" sz="4000" b="1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0B74A360-66E6-2023-C298-DBB37A8461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45627"/>
              </p:ext>
            </p:extLst>
          </p:nvPr>
        </p:nvGraphicFramePr>
        <p:xfrm>
          <a:off x="838201" y="2012441"/>
          <a:ext cx="60050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9903">
                  <a:extLst>
                    <a:ext uri="{9D8B030D-6E8A-4147-A177-3AD203B41FA5}">
                      <a16:colId xmlns:a16="http://schemas.microsoft.com/office/drawing/2014/main" val="1545849333"/>
                    </a:ext>
                  </a:extLst>
                </a:gridCol>
                <a:gridCol w="1651820">
                  <a:extLst>
                    <a:ext uri="{9D8B030D-6E8A-4147-A177-3AD203B41FA5}">
                      <a16:colId xmlns:a16="http://schemas.microsoft.com/office/drawing/2014/main" val="81902439"/>
                    </a:ext>
                  </a:extLst>
                </a:gridCol>
                <a:gridCol w="1563329">
                  <a:extLst>
                    <a:ext uri="{9D8B030D-6E8A-4147-A177-3AD203B41FA5}">
                      <a16:colId xmlns:a16="http://schemas.microsoft.com/office/drawing/2014/main" val="296796046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s-ES" dirty="0"/>
                        <a:t>Modelo de regresión (</a:t>
                      </a:r>
                      <a:r>
                        <a:rPr lang="es-ES" dirty="0" err="1"/>
                        <a:t>XGBoost</a:t>
                      </a:r>
                      <a:r>
                        <a:rPr lang="es-ES" dirty="0"/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92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MSE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R^2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3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Viviendas concretas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0,32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0,56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34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Distritos (mensual)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0,20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0,83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82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Distritos (anual)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0,05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0,86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91527"/>
                  </a:ext>
                </a:extLst>
              </a:tr>
            </a:tbl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630BCE-4FDD-ACE6-5DC9-164766CDC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AF1C-E261-49BC-BEC5-53A8F395175A}" type="slidenum">
              <a:rPr lang="es-ES" smtClean="0"/>
              <a:t>17</a:t>
            </a:fld>
            <a:endParaRPr lang="es-ES"/>
          </a:p>
        </p:txBody>
      </p:sp>
      <p:graphicFrame>
        <p:nvGraphicFramePr>
          <p:cNvPr id="10" name="Marcador de contenido 4">
            <a:extLst>
              <a:ext uri="{FF2B5EF4-FFF2-40B4-BE49-F238E27FC236}">
                <a16:creationId xmlns:a16="http://schemas.microsoft.com/office/drawing/2014/main" id="{4D3A7A7A-8904-F504-F6C0-BC5CEA7690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6937849"/>
              </p:ext>
            </p:extLst>
          </p:nvPr>
        </p:nvGraphicFramePr>
        <p:xfrm>
          <a:off x="838200" y="4014196"/>
          <a:ext cx="60050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2526">
                  <a:extLst>
                    <a:ext uri="{9D8B030D-6E8A-4147-A177-3AD203B41FA5}">
                      <a16:colId xmlns:a16="http://schemas.microsoft.com/office/drawing/2014/main" val="1545849333"/>
                    </a:ext>
                  </a:extLst>
                </a:gridCol>
                <a:gridCol w="3002526">
                  <a:extLst>
                    <a:ext uri="{9D8B030D-6E8A-4147-A177-3AD203B41FA5}">
                      <a16:colId xmlns:a16="http://schemas.microsoft.com/office/drawing/2014/main" val="8190243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Modelo de series temporales (SARIMA)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92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MSE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3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Precio medio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39200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34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Viviendas nuevas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97300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82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Viviendas unifamiliares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93200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137470"/>
                  </a:ext>
                </a:extLst>
              </a:tr>
            </a:tbl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2488F0AB-59EC-C196-64B2-22ADAFE82F0F}"/>
              </a:ext>
            </a:extLst>
          </p:cNvPr>
          <p:cNvSpPr/>
          <p:nvPr/>
        </p:nvSpPr>
        <p:spPr>
          <a:xfrm>
            <a:off x="7440561" y="2189419"/>
            <a:ext cx="3913238" cy="3465451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/>
          <a:lstStyle/>
          <a:p>
            <a:endParaRPr lang="es-ES" dirty="0"/>
          </a:p>
          <a:p>
            <a:r>
              <a:rPr lang="es-ES" dirty="0">
                <a:solidFill>
                  <a:srgbClr val="C198E0"/>
                </a:solidFill>
              </a:rPr>
              <a:t>Granularidad</a:t>
            </a:r>
            <a:r>
              <a:rPr lang="es-ES" dirty="0"/>
              <a:t> del modelo de regresión: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Espacial: distritos.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Temporal: mensual.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Modelo de series temporales: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Entrenado para </a:t>
            </a:r>
            <a:r>
              <a:rPr lang="es-ES" dirty="0">
                <a:solidFill>
                  <a:srgbClr val="C198E0"/>
                </a:solidFill>
              </a:rPr>
              <a:t>diferentes tipos de vivienda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Encontramos debilidades.</a:t>
            </a:r>
          </a:p>
        </p:txBody>
      </p:sp>
    </p:spTree>
    <p:extLst>
      <p:ext uri="{BB962C8B-B14F-4D97-AF65-F5344CB8AC3E}">
        <p14:creationId xmlns:p14="http://schemas.microsoft.com/office/powerpoint/2010/main" val="3069544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B44B98-62D6-B797-172B-7DFC97F79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5EE073-0CFB-98EC-8CBB-5D097D1B1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Resultados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54D8AD-71D5-BF70-563E-695F844C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8BAAF1C-E261-49BC-BEC5-53A8F395175A}" type="slidenum">
              <a:rPr lang="es-E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s-E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3" name="Marcador de contenido 2">
            <a:extLst>
              <a:ext uri="{FF2B5EF4-FFF2-40B4-BE49-F238E27FC236}">
                <a16:creationId xmlns:a16="http://schemas.microsoft.com/office/drawing/2014/main" id="{B6CDB7FC-7556-8B78-E071-D550F23F8D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013398"/>
              </p:ext>
            </p:extLst>
          </p:nvPr>
        </p:nvGraphicFramePr>
        <p:xfrm>
          <a:off x="632085" y="237202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943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6F296-78A8-A4A1-8E78-2E3D59205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65084-D37D-C998-F0D5-A3479DB8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b="1" dirty="0"/>
              <a:t>Resultados</a:t>
            </a:r>
            <a:br>
              <a:rPr lang="es-ES" dirty="0"/>
            </a:br>
            <a:r>
              <a:rPr lang="es-ES" sz="2800" dirty="0"/>
              <a:t>Variables con impacto en el precio de las viviendas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A643ED-6ED9-3AC1-7352-15BBE340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8BAAF1C-E261-49BC-BEC5-53A8F395175A}" type="slidenum">
              <a:rPr lang="es-ES" smtClean="0"/>
              <a:t>19</a:t>
            </a:fld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ECD9244-F76F-CEE8-863F-1D7C36464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5327" y="1859281"/>
            <a:ext cx="5794076" cy="4125726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DF785A9-582F-D4FB-3193-C90544716134}"/>
              </a:ext>
            </a:extLst>
          </p:cNvPr>
          <p:cNvSpPr/>
          <p:nvPr/>
        </p:nvSpPr>
        <p:spPr>
          <a:xfrm>
            <a:off x="7440561" y="2189419"/>
            <a:ext cx="3913238" cy="3465451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/>
          <a:lstStyle/>
          <a:p>
            <a:r>
              <a:rPr lang="es-ES" dirty="0"/>
              <a:t>Variables con gran impacto: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Distancia a Londres.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Nivel de eficiencia energética.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Evolución de los precios.</a:t>
            </a:r>
          </a:p>
        </p:txBody>
      </p:sp>
    </p:spTree>
    <p:extLst>
      <p:ext uri="{BB962C8B-B14F-4D97-AF65-F5344CB8AC3E}">
        <p14:creationId xmlns:p14="http://schemas.microsoft.com/office/powerpoint/2010/main" val="2808153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A1E72D-2754-73C9-B57F-6DFC633B6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 b="1">
                <a:solidFill>
                  <a:srgbClr val="FFFFFF"/>
                </a:solidFill>
              </a:rPr>
              <a:t>Índice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870506-75DB-38DB-FFD5-1C771422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8BAAF1C-E261-49BC-BEC5-53A8F395175A}" type="slidenum">
              <a:rPr lang="es-E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s-E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911E6BED-5952-0B48-969E-1D35135E3D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75780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3510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0A5BB-968F-94C4-E162-7BFE471B2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AA892-004B-BE08-BE6C-EC699E7E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b="1" dirty="0"/>
              <a:t>Resultados</a:t>
            </a:r>
            <a:br>
              <a:rPr lang="es-ES" sz="4000" b="1" dirty="0"/>
            </a:br>
            <a:r>
              <a:rPr lang="es-ES" sz="2800" dirty="0"/>
              <a:t>Modelos de series temporales</a:t>
            </a:r>
            <a:endParaRPr lang="es-ES" sz="4000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AC8B34-F026-0832-4B38-157B1E191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AF1C-E261-49BC-BEC5-53A8F395175A}" type="slidenum">
              <a:rPr lang="es-ES" smtClean="0"/>
              <a:t>20</a:t>
            </a:fld>
            <a:endParaRPr lang="es-ES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4A13AB5B-1CF2-729E-3FDD-55C2CABBE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009462"/>
            <a:ext cx="6453933" cy="3825363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DE4E6E6-F157-8C16-2D7B-C0C5D2908FD4}"/>
              </a:ext>
            </a:extLst>
          </p:cNvPr>
          <p:cNvSpPr/>
          <p:nvPr/>
        </p:nvSpPr>
        <p:spPr>
          <a:xfrm>
            <a:off x="7440561" y="2189419"/>
            <a:ext cx="3913238" cy="3465451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/>
          <a:lstStyle/>
          <a:p>
            <a:r>
              <a:rPr lang="es-ES" dirty="0"/>
              <a:t>Los precios de un mes concreto </a:t>
            </a:r>
            <a:r>
              <a:rPr lang="es-ES" dirty="0">
                <a:solidFill>
                  <a:srgbClr val="C198E0"/>
                </a:solidFill>
              </a:rPr>
              <a:t>dependen</a:t>
            </a:r>
            <a:r>
              <a:rPr lang="es-ES" dirty="0"/>
              <a:t> de los del mes anterior.</a:t>
            </a:r>
          </a:p>
          <a:p>
            <a:endParaRPr lang="es-ES" dirty="0"/>
          </a:p>
          <a:p>
            <a:r>
              <a:rPr lang="es-ES" dirty="0"/>
              <a:t>Transformada de Fourier: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Estacionalidad anual.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Tendencias a corto y         largo plazo.</a:t>
            </a:r>
          </a:p>
        </p:txBody>
      </p:sp>
    </p:spTree>
    <p:extLst>
      <p:ext uri="{BB962C8B-B14F-4D97-AF65-F5344CB8AC3E}">
        <p14:creationId xmlns:p14="http://schemas.microsoft.com/office/powerpoint/2010/main" val="852821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0871F-77AD-3AEB-5D50-B86FBDA9B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DCE5F-DFC8-2BA6-EF5A-B4B4E385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b="1" dirty="0"/>
              <a:t>Resultados</a:t>
            </a:r>
            <a:br>
              <a:rPr lang="es-ES" sz="6000" b="1" dirty="0"/>
            </a:br>
            <a:r>
              <a:rPr lang="es-ES" sz="2800" dirty="0"/>
              <a:t>Aplicaciones prácticas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26C456-781D-BC7D-2FF8-AA58DC487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8BAAF1C-E261-49BC-BEC5-53A8F395175A}" type="slidenum">
              <a:rPr lang="es-ES" smtClean="0"/>
              <a:t>21</a:t>
            </a:fld>
            <a:endParaRPr lang="es-ES"/>
          </a:p>
        </p:txBody>
      </p:sp>
      <p:graphicFrame>
        <p:nvGraphicFramePr>
          <p:cNvPr id="8" name="Marcador de contenido 2">
            <a:extLst>
              <a:ext uri="{FF2B5EF4-FFF2-40B4-BE49-F238E27FC236}">
                <a16:creationId xmlns:a16="http://schemas.microsoft.com/office/drawing/2014/main" id="{0781AD84-0E0B-BE4D-BF92-E68884BC4D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454680"/>
              </p:ext>
            </p:extLst>
          </p:nvPr>
        </p:nvGraphicFramePr>
        <p:xfrm>
          <a:off x="737419" y="1825625"/>
          <a:ext cx="107171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8320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FF0BAB-7FFD-1F5E-7CB4-E2A785338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2D31403-96E8-FC0A-7A9E-720A3C9A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Conclusiones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7C48A4-2717-7080-CA62-09C48181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A8BAAF1C-E261-49BC-BEC5-53A8F395175A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22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CuadroTexto 4">
            <a:extLst>
              <a:ext uri="{FF2B5EF4-FFF2-40B4-BE49-F238E27FC236}">
                <a16:creationId xmlns:a16="http://schemas.microsoft.com/office/drawing/2014/main" id="{47CC7ECD-3FFB-9EEC-9E32-8F25AED3E2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9441257"/>
              </p:ext>
            </p:extLst>
          </p:nvPr>
        </p:nvGraphicFramePr>
        <p:xfrm>
          <a:off x="838200" y="1828801"/>
          <a:ext cx="10515600" cy="3801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0057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782467-DBF2-FD6C-9183-1C02EA4B4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2B338FA-ADBE-2D36-8DAF-E331A2EA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Conclusiones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F32E37-0E76-2117-9EE3-5D85FDE1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A8BAAF1C-E261-49BC-BEC5-53A8F395175A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23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CuadroTexto 4">
            <a:extLst>
              <a:ext uri="{FF2B5EF4-FFF2-40B4-BE49-F238E27FC236}">
                <a16:creationId xmlns:a16="http://schemas.microsoft.com/office/drawing/2014/main" id="{EC305D63-D6C8-5812-FC5A-EEA03660C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1437626"/>
              </p:ext>
            </p:extLst>
          </p:nvPr>
        </p:nvGraphicFramePr>
        <p:xfrm>
          <a:off x="838200" y="1828801"/>
          <a:ext cx="10515600" cy="3801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ED1BA000-D8A8-129F-9221-AB1422734410}"/>
              </a:ext>
            </a:extLst>
          </p:cNvPr>
          <p:cNvSpPr txBox="1"/>
          <p:nvPr/>
        </p:nvSpPr>
        <p:spPr>
          <a:xfrm>
            <a:off x="7359315" y="5894685"/>
            <a:ext cx="399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3596839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803BB7-B773-933D-BEDB-848EC9FBD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72881-1251-300C-3C1E-F68F9B06B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4000" b="1" dirty="0"/>
              <a:t>Introducción</a:t>
            </a:r>
            <a:br>
              <a:rPr lang="es-ES" sz="4000" dirty="0"/>
            </a:br>
            <a:r>
              <a:rPr lang="es-ES" sz="2000" dirty="0"/>
              <a:t>¿Es posible prever el precio de una vivienda con varios años de antelación?</a:t>
            </a:r>
            <a:endParaRPr lang="es-ES" sz="4000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EB7F1300-8E71-4FFA-1522-5BFCCC189E6C}"/>
              </a:ext>
            </a:extLst>
          </p:cNvPr>
          <p:cNvGrpSpPr/>
          <p:nvPr/>
        </p:nvGrpSpPr>
        <p:grpSpPr>
          <a:xfrm>
            <a:off x="822572" y="1990010"/>
            <a:ext cx="10546855" cy="4340459"/>
            <a:chOff x="822572" y="1990010"/>
            <a:chExt cx="10546855" cy="4340459"/>
          </a:xfrm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DDB45D19-CC84-4C2F-7AB0-F8A9F8DD0E1A}"/>
                </a:ext>
              </a:extLst>
            </p:cNvPr>
            <p:cNvSpPr/>
            <p:nvPr/>
          </p:nvSpPr>
          <p:spPr>
            <a:xfrm>
              <a:off x="822572" y="2668638"/>
              <a:ext cx="4756873" cy="3661831"/>
            </a:xfrm>
            <a:custGeom>
              <a:avLst/>
              <a:gdLst>
                <a:gd name="connsiteX0" fmla="*/ 0 w 4756873"/>
                <a:gd name="connsiteY0" fmla="*/ 0 h 3661830"/>
                <a:gd name="connsiteX1" fmla="*/ 4756873 w 4756873"/>
                <a:gd name="connsiteY1" fmla="*/ 0 h 3661830"/>
                <a:gd name="connsiteX2" fmla="*/ 4756873 w 4756873"/>
                <a:gd name="connsiteY2" fmla="*/ 3661830 h 3661830"/>
                <a:gd name="connsiteX3" fmla="*/ 0 w 4756873"/>
                <a:gd name="connsiteY3" fmla="*/ 3661830 h 3661830"/>
                <a:gd name="connsiteX4" fmla="*/ 0 w 4756873"/>
                <a:gd name="connsiteY4" fmla="*/ 0 h 366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56873" h="3661830">
                  <a:moveTo>
                    <a:pt x="0" y="0"/>
                  </a:moveTo>
                  <a:lnTo>
                    <a:pt x="4756873" y="0"/>
                  </a:lnTo>
                  <a:lnTo>
                    <a:pt x="4756873" y="3661830"/>
                  </a:lnTo>
                  <a:lnTo>
                    <a:pt x="0" y="3661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2014" tIns="112014" rIns="149352" bIns="168021" numCol="1" spcCol="1270" anchor="ctr" anchorCtr="0">
              <a:noAutofit/>
            </a:bodyPr>
            <a:lstStyle/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chemeClr val="accent1">
                    <a:lumMod val="75000"/>
                  </a:schemeClr>
                </a:buClr>
                <a:buChar char="•"/>
              </a:pPr>
              <a:r>
                <a:rPr lang="es-ES" sz="2000" kern="1200" dirty="0">
                  <a:solidFill>
                    <a:schemeClr val="tx1"/>
                  </a:solidFill>
                </a:rPr>
                <a:t>Más de </a:t>
              </a:r>
              <a:r>
                <a:rPr lang="es-ES" sz="2000" kern="1200" dirty="0">
                  <a:solidFill>
                    <a:srgbClr val="C198E0"/>
                  </a:solidFill>
                </a:rPr>
                <a:t>30 millones </a:t>
              </a:r>
              <a:r>
                <a:rPr lang="es-ES" sz="2000" kern="1200" dirty="0">
                  <a:solidFill>
                    <a:schemeClr val="tx1"/>
                  </a:solidFill>
                </a:rPr>
                <a:t>de transacciones.</a:t>
              </a:r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s-ES" sz="2000" kern="1200" dirty="0">
                <a:solidFill>
                  <a:schemeClr val="tx1"/>
                </a:solidFill>
              </a:endParaRPr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chemeClr val="accent1"/>
                </a:buClr>
                <a:buChar char="•"/>
              </a:pPr>
              <a:r>
                <a:rPr lang="es-ES" sz="2000" kern="1200" dirty="0">
                  <a:solidFill>
                    <a:schemeClr val="tx1"/>
                  </a:solidFill>
                </a:rPr>
                <a:t>Datos desde 1995 hasta 2023.</a:t>
              </a:r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chemeClr val="accent1"/>
                </a:buClr>
                <a:buChar char="•"/>
              </a:pPr>
              <a:endParaRPr lang="es-ES" sz="2000" kern="1200" dirty="0">
                <a:solidFill>
                  <a:schemeClr val="tx1"/>
                </a:solidFill>
              </a:endParaRPr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chemeClr val="accent1"/>
                </a:buClr>
                <a:buChar char="•"/>
              </a:pPr>
              <a:r>
                <a:rPr lang="es-ES" sz="2000" kern="1200" dirty="0">
                  <a:solidFill>
                    <a:schemeClr val="tx1"/>
                  </a:solidFill>
                </a:rPr>
                <a:t>Información geográfica muy detallada.</a:t>
              </a:r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chemeClr val="accent1"/>
                </a:buClr>
                <a:buChar char="•"/>
              </a:pPr>
              <a:endParaRPr lang="es-ES" sz="2000" kern="1200" dirty="0">
                <a:solidFill>
                  <a:schemeClr val="tx1"/>
                </a:solidFill>
              </a:endParaRPr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chemeClr val="accent1"/>
                </a:buClr>
                <a:buChar char="•"/>
              </a:pPr>
              <a:r>
                <a:rPr lang="es-ES" sz="2000" kern="1200" dirty="0">
                  <a:solidFill>
                    <a:schemeClr val="tx1"/>
                  </a:solidFill>
                </a:rPr>
                <a:t>Datos diarios.</a:t>
              </a:r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chemeClr val="accent1"/>
                </a:buClr>
                <a:buChar char="•"/>
              </a:pPr>
              <a:endParaRPr lang="es-ES" sz="2000" kern="1200" dirty="0">
                <a:solidFill>
                  <a:schemeClr val="tx1"/>
                </a:solidFill>
              </a:endParaRPr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chemeClr val="accent1"/>
                </a:buClr>
                <a:buChar char="•"/>
              </a:pPr>
              <a:r>
                <a:rPr lang="es-ES" sz="2000" kern="1200" dirty="0">
                  <a:solidFill>
                    <a:schemeClr val="tx1"/>
                  </a:solidFill>
                </a:rPr>
                <a:t>Características de la transacción.</a:t>
              </a:r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5BE82229-588D-BDD6-1FE6-029FD19849DC}"/>
                </a:ext>
              </a:extLst>
            </p:cNvPr>
            <p:cNvSpPr/>
            <p:nvPr/>
          </p:nvSpPr>
          <p:spPr>
            <a:xfrm>
              <a:off x="6612554" y="2006238"/>
              <a:ext cx="4756873" cy="662400"/>
            </a:xfrm>
            <a:custGeom>
              <a:avLst/>
              <a:gdLst>
                <a:gd name="connsiteX0" fmla="*/ 0 w 4756873"/>
                <a:gd name="connsiteY0" fmla="*/ 0 h 662400"/>
                <a:gd name="connsiteX1" fmla="*/ 4756873 w 4756873"/>
                <a:gd name="connsiteY1" fmla="*/ 0 h 662400"/>
                <a:gd name="connsiteX2" fmla="*/ 4756873 w 4756873"/>
                <a:gd name="connsiteY2" fmla="*/ 662400 h 662400"/>
                <a:gd name="connsiteX3" fmla="*/ 0 w 4756873"/>
                <a:gd name="connsiteY3" fmla="*/ 662400 h 662400"/>
                <a:gd name="connsiteX4" fmla="*/ 0 w 4756873"/>
                <a:gd name="connsiteY4" fmla="*/ 0 h 6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56873" h="662400">
                  <a:moveTo>
                    <a:pt x="0" y="0"/>
                  </a:moveTo>
                  <a:lnTo>
                    <a:pt x="4756873" y="0"/>
                  </a:lnTo>
                  <a:lnTo>
                    <a:pt x="4756873" y="662400"/>
                  </a:lnTo>
                  <a:lnTo>
                    <a:pt x="0" y="66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100" kern="1200" dirty="0"/>
                <a:t>Dificultades</a:t>
              </a:r>
            </a:p>
          </p:txBody>
        </p: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A28D757B-3347-B0AA-0985-033D4BFEE047}"/>
                </a:ext>
              </a:extLst>
            </p:cNvPr>
            <p:cNvSpPr/>
            <p:nvPr/>
          </p:nvSpPr>
          <p:spPr>
            <a:xfrm>
              <a:off x="6612554" y="2668639"/>
              <a:ext cx="4756873" cy="3661830"/>
            </a:xfrm>
            <a:custGeom>
              <a:avLst/>
              <a:gdLst>
                <a:gd name="connsiteX0" fmla="*/ 0 w 4756873"/>
                <a:gd name="connsiteY0" fmla="*/ 0 h 3661830"/>
                <a:gd name="connsiteX1" fmla="*/ 4756873 w 4756873"/>
                <a:gd name="connsiteY1" fmla="*/ 0 h 3661830"/>
                <a:gd name="connsiteX2" fmla="*/ 4756873 w 4756873"/>
                <a:gd name="connsiteY2" fmla="*/ 3661830 h 3661830"/>
                <a:gd name="connsiteX3" fmla="*/ 0 w 4756873"/>
                <a:gd name="connsiteY3" fmla="*/ 3661830 h 3661830"/>
                <a:gd name="connsiteX4" fmla="*/ 0 w 4756873"/>
                <a:gd name="connsiteY4" fmla="*/ 0 h 366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56873" h="3661830">
                  <a:moveTo>
                    <a:pt x="0" y="0"/>
                  </a:moveTo>
                  <a:lnTo>
                    <a:pt x="4756873" y="0"/>
                  </a:lnTo>
                  <a:lnTo>
                    <a:pt x="4756873" y="3661830"/>
                  </a:lnTo>
                  <a:lnTo>
                    <a:pt x="0" y="3661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tint val="40000"/>
                <a:hueOff val="0"/>
                <a:satOff val="0"/>
                <a:lumOff val="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2014" tIns="112014" rIns="149352" bIns="168021" numCol="1" spcCol="1270" anchor="ctr" anchorCtr="0">
              <a:noAutofit/>
            </a:bodyPr>
            <a:lstStyle/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ES" sz="2000" kern="1200" dirty="0">
                  <a:solidFill>
                    <a:schemeClr val="tx1">
                      <a:lumMod val="95000"/>
                    </a:schemeClr>
                  </a:solidFill>
                </a:rPr>
                <a:t>Alta cardinalidad.</a:t>
              </a:r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s-ES" sz="2000" kern="1200" dirty="0">
                <a:solidFill>
                  <a:schemeClr val="tx1">
                    <a:lumMod val="95000"/>
                  </a:schemeClr>
                </a:solidFill>
              </a:endParaRPr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ES" sz="2000" kern="1200" dirty="0">
                  <a:solidFill>
                    <a:schemeClr val="tx1">
                      <a:lumMod val="95000"/>
                    </a:schemeClr>
                  </a:solidFill>
                </a:rPr>
                <a:t>Datos faltantes difícilmente imputables.</a:t>
              </a:r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s-ES" sz="2000" kern="1200" dirty="0">
                <a:solidFill>
                  <a:schemeClr val="tx1">
                    <a:lumMod val="95000"/>
                  </a:schemeClr>
                </a:solidFill>
              </a:endParaRPr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ES" sz="2000" kern="1200" dirty="0">
                  <a:solidFill>
                    <a:schemeClr val="tx1">
                      <a:lumMod val="95000"/>
                    </a:schemeClr>
                  </a:solidFill>
                </a:rPr>
                <a:t>Naturaleza compleja y cambiante.</a:t>
              </a:r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F65DF829-17AD-7387-6DAE-A561C7DA4AD8}"/>
                </a:ext>
              </a:extLst>
            </p:cNvPr>
            <p:cNvSpPr/>
            <p:nvPr/>
          </p:nvSpPr>
          <p:spPr>
            <a:xfrm>
              <a:off x="822572" y="1990010"/>
              <a:ext cx="4756873" cy="678628"/>
            </a:xfrm>
            <a:custGeom>
              <a:avLst/>
              <a:gdLst>
                <a:gd name="connsiteX0" fmla="*/ 0 w 4756873"/>
                <a:gd name="connsiteY0" fmla="*/ 0 h 662400"/>
                <a:gd name="connsiteX1" fmla="*/ 4756873 w 4756873"/>
                <a:gd name="connsiteY1" fmla="*/ 0 h 662400"/>
                <a:gd name="connsiteX2" fmla="*/ 4756873 w 4756873"/>
                <a:gd name="connsiteY2" fmla="*/ 662400 h 662400"/>
                <a:gd name="connsiteX3" fmla="*/ 0 w 4756873"/>
                <a:gd name="connsiteY3" fmla="*/ 662400 h 662400"/>
                <a:gd name="connsiteX4" fmla="*/ 0 w 4756873"/>
                <a:gd name="connsiteY4" fmla="*/ 0 h 6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56873" h="662400">
                  <a:moveTo>
                    <a:pt x="0" y="0"/>
                  </a:moveTo>
                  <a:lnTo>
                    <a:pt x="4756873" y="0"/>
                  </a:lnTo>
                  <a:lnTo>
                    <a:pt x="4756873" y="662400"/>
                  </a:lnTo>
                  <a:lnTo>
                    <a:pt x="0" y="66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100" kern="1200" dirty="0"/>
                <a:t>Situación inicial</a:t>
              </a:r>
            </a:p>
          </p:txBody>
        </p:sp>
      </p:grp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AFB52C-CC33-6871-A474-074FF5C90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8BAAF1C-E261-49BC-BEC5-53A8F395175A}" type="slidenum">
              <a:rPr lang="es-ES" smtClean="0"/>
              <a:t>3</a:t>
            </a:fld>
            <a:endParaRPr lang="es-ES" dirty="0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4688631E-4BB7-5EC3-1AC1-FDDC48A1D531}"/>
              </a:ext>
            </a:extLst>
          </p:cNvPr>
          <p:cNvSpPr/>
          <p:nvPr/>
        </p:nvSpPr>
        <p:spPr>
          <a:xfrm>
            <a:off x="5623560" y="3615904"/>
            <a:ext cx="944880" cy="110490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776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41A49-04CB-9FBF-C73A-48276BC62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516E19B-8B24-DD58-966B-76BE8097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b="1" dirty="0"/>
              <a:t>Introducción</a:t>
            </a:r>
            <a:br>
              <a:rPr lang="es-ES" sz="3600" dirty="0"/>
            </a:br>
            <a:r>
              <a:rPr lang="es-ES" sz="2000" dirty="0"/>
              <a:t>¿Es posible prever el precio de una vivienda con varios años de antelación?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EDB397-73F5-F631-FE41-75324AE8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8BAAF1C-E261-49BC-BEC5-53A8F395175A}" type="slidenum">
              <a:rPr lang="es-ES" smtClean="0"/>
              <a:t>4</a:t>
            </a:fld>
            <a:endParaRPr lang="es-ES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AC8893D8-F969-54CB-E3EE-1BF4B666B1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0300171"/>
              </p:ext>
            </p:extLst>
          </p:nvPr>
        </p:nvGraphicFramePr>
        <p:xfrm>
          <a:off x="838201" y="2247683"/>
          <a:ext cx="10114934" cy="3972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891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E6017-8F2C-36E0-0F49-2383F70E0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6DCF42A8-FCE8-2F09-6CC3-F1770E20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b="1" dirty="0"/>
              <a:t>Introducción</a:t>
            </a:r>
            <a:br>
              <a:rPr lang="es-ES" sz="3600" dirty="0"/>
            </a:br>
            <a:r>
              <a:rPr lang="es-ES" sz="2000" dirty="0"/>
              <a:t>¿Es posible prever el precio de una vivienda con varios años de antelación?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94F19C-CEA4-108E-B1BD-5E376FB8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8BAAF1C-E261-49BC-BEC5-53A8F395175A}" type="slidenum">
              <a:rPr lang="es-ES" smtClean="0"/>
              <a:t>5</a:t>
            </a:fld>
            <a:endParaRPr lang="es-ES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C730741F-5C0A-A014-9FB2-E49D117D65FF}"/>
              </a:ext>
            </a:extLst>
          </p:cNvPr>
          <p:cNvSpPr/>
          <p:nvPr/>
        </p:nvSpPr>
        <p:spPr>
          <a:xfrm>
            <a:off x="2128559" y="2272655"/>
            <a:ext cx="3022456" cy="1082326"/>
          </a:xfrm>
          <a:custGeom>
            <a:avLst/>
            <a:gdLst>
              <a:gd name="connsiteX0" fmla="*/ 0 w 2931148"/>
              <a:gd name="connsiteY0" fmla="*/ 0 h 1304591"/>
              <a:gd name="connsiteX1" fmla="*/ 2931148 w 2931148"/>
              <a:gd name="connsiteY1" fmla="*/ 0 h 1304591"/>
              <a:gd name="connsiteX2" fmla="*/ 2931148 w 2931148"/>
              <a:gd name="connsiteY2" fmla="*/ 1304591 h 1304591"/>
              <a:gd name="connsiteX3" fmla="*/ 0 w 2931148"/>
              <a:gd name="connsiteY3" fmla="*/ 1304591 h 1304591"/>
              <a:gd name="connsiteX4" fmla="*/ 0 w 2931148"/>
              <a:gd name="connsiteY4" fmla="*/ 0 h 130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1148" h="1304591">
                <a:moveTo>
                  <a:pt x="0" y="0"/>
                </a:moveTo>
                <a:lnTo>
                  <a:pt x="2931148" y="0"/>
                </a:lnTo>
                <a:lnTo>
                  <a:pt x="2931148" y="1304591"/>
                </a:lnTo>
                <a:lnTo>
                  <a:pt x="0" y="130459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8069" tIns="138069" rIns="138069" bIns="138069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2500" kern="1200" dirty="0"/>
              <a:t>Características de las viviendas</a:t>
            </a:r>
            <a:endParaRPr lang="en-US" sz="2500" kern="1200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98E45FF2-9C15-B3F1-2803-9E73565E52A1}"/>
              </a:ext>
            </a:extLst>
          </p:cNvPr>
          <p:cNvSpPr/>
          <p:nvPr/>
        </p:nvSpPr>
        <p:spPr>
          <a:xfrm>
            <a:off x="838200" y="3683617"/>
            <a:ext cx="5010825" cy="1304591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F3C0ADA7-C28D-7C14-A8F6-A6C881D67C72}"/>
              </a:ext>
            </a:extLst>
          </p:cNvPr>
          <p:cNvSpPr/>
          <p:nvPr/>
        </p:nvSpPr>
        <p:spPr>
          <a:xfrm>
            <a:off x="2139061" y="3794748"/>
            <a:ext cx="3022456" cy="108232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200" kern="1200" dirty="0"/>
          </a:p>
        </p:txBody>
      </p:sp>
      <p:sp>
        <p:nvSpPr>
          <p:cNvPr id="20" name="Rectángulo 19" descr="Marcador">
            <a:extLst>
              <a:ext uri="{FF2B5EF4-FFF2-40B4-BE49-F238E27FC236}">
                <a16:creationId xmlns:a16="http://schemas.microsoft.com/office/drawing/2014/main" id="{20560698-83BD-F404-A297-08EAF8CF3F26}"/>
              </a:ext>
            </a:extLst>
          </p:cNvPr>
          <p:cNvSpPr/>
          <p:nvPr/>
        </p:nvSpPr>
        <p:spPr>
          <a:xfrm>
            <a:off x="1232839" y="3977150"/>
            <a:ext cx="717525" cy="71752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7F0222BE-E431-12F2-E66B-FAB7563106CE}"/>
              </a:ext>
            </a:extLst>
          </p:cNvPr>
          <p:cNvSpPr/>
          <p:nvPr/>
        </p:nvSpPr>
        <p:spPr>
          <a:xfrm>
            <a:off x="2133810" y="3683617"/>
            <a:ext cx="3022456" cy="1304591"/>
          </a:xfrm>
          <a:custGeom>
            <a:avLst/>
            <a:gdLst>
              <a:gd name="connsiteX0" fmla="*/ 0 w 2931148"/>
              <a:gd name="connsiteY0" fmla="*/ 0 h 1304591"/>
              <a:gd name="connsiteX1" fmla="*/ 2931148 w 2931148"/>
              <a:gd name="connsiteY1" fmla="*/ 0 h 1304591"/>
              <a:gd name="connsiteX2" fmla="*/ 2931148 w 2931148"/>
              <a:gd name="connsiteY2" fmla="*/ 1304591 h 1304591"/>
              <a:gd name="connsiteX3" fmla="*/ 0 w 2931148"/>
              <a:gd name="connsiteY3" fmla="*/ 1304591 h 1304591"/>
              <a:gd name="connsiteX4" fmla="*/ 0 w 2931148"/>
              <a:gd name="connsiteY4" fmla="*/ 0 h 130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1148" h="1304591">
                <a:moveTo>
                  <a:pt x="0" y="0"/>
                </a:moveTo>
                <a:lnTo>
                  <a:pt x="2931148" y="0"/>
                </a:lnTo>
                <a:lnTo>
                  <a:pt x="2931148" y="1304591"/>
                </a:lnTo>
                <a:lnTo>
                  <a:pt x="0" y="130459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8069" tIns="138069" rIns="138069" bIns="138069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2500" kern="1200" dirty="0"/>
              <a:t>Ubicación geográfica</a:t>
            </a:r>
            <a:endParaRPr lang="en-US" sz="2500" kern="1200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37513909-E325-448F-847A-135105AC5227}"/>
              </a:ext>
            </a:extLst>
          </p:cNvPr>
          <p:cNvSpPr/>
          <p:nvPr/>
        </p:nvSpPr>
        <p:spPr>
          <a:xfrm>
            <a:off x="838200" y="5314357"/>
            <a:ext cx="5010825" cy="1304591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ES" dirty="0"/>
          </a:p>
        </p:txBody>
      </p:sp>
      <p:sp>
        <p:nvSpPr>
          <p:cNvPr id="23" name="Rectángulo 22" descr="Dinero">
            <a:extLst>
              <a:ext uri="{FF2B5EF4-FFF2-40B4-BE49-F238E27FC236}">
                <a16:creationId xmlns:a16="http://schemas.microsoft.com/office/drawing/2014/main" id="{8AAFC98F-DE18-08AB-F17F-57A264A7AFB1}"/>
              </a:ext>
            </a:extLst>
          </p:cNvPr>
          <p:cNvSpPr/>
          <p:nvPr/>
        </p:nvSpPr>
        <p:spPr>
          <a:xfrm>
            <a:off x="1232839" y="5607890"/>
            <a:ext cx="717525" cy="717525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CAB9F63F-8F9D-8A1C-336D-382FDD4E9F73}"/>
              </a:ext>
            </a:extLst>
          </p:cNvPr>
          <p:cNvSpPr/>
          <p:nvPr/>
        </p:nvSpPr>
        <p:spPr>
          <a:xfrm>
            <a:off x="2179464" y="5410548"/>
            <a:ext cx="3022456" cy="1082327"/>
          </a:xfrm>
          <a:custGeom>
            <a:avLst/>
            <a:gdLst>
              <a:gd name="connsiteX0" fmla="*/ 0 w 2931148"/>
              <a:gd name="connsiteY0" fmla="*/ 0 h 1304591"/>
              <a:gd name="connsiteX1" fmla="*/ 2931148 w 2931148"/>
              <a:gd name="connsiteY1" fmla="*/ 0 h 1304591"/>
              <a:gd name="connsiteX2" fmla="*/ 2931148 w 2931148"/>
              <a:gd name="connsiteY2" fmla="*/ 1304591 h 1304591"/>
              <a:gd name="connsiteX3" fmla="*/ 0 w 2931148"/>
              <a:gd name="connsiteY3" fmla="*/ 1304591 h 1304591"/>
              <a:gd name="connsiteX4" fmla="*/ 0 w 2931148"/>
              <a:gd name="connsiteY4" fmla="*/ 0 h 130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1148" h="1304591">
                <a:moveTo>
                  <a:pt x="0" y="0"/>
                </a:moveTo>
                <a:lnTo>
                  <a:pt x="2931148" y="0"/>
                </a:lnTo>
                <a:lnTo>
                  <a:pt x="2931148" y="1304591"/>
                </a:lnTo>
                <a:lnTo>
                  <a:pt x="0" y="130459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8069" tIns="138069" rIns="138069" bIns="138069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2500" kern="1200" dirty="0"/>
              <a:t>Precio de la transacción</a:t>
            </a:r>
            <a:endParaRPr lang="en-US" sz="2500" kern="1200" dirty="0"/>
          </a:p>
        </p:txBody>
      </p:sp>
      <p:sp>
        <p:nvSpPr>
          <p:cNvPr id="25" name="Rectángulo 24" descr="Casa">
            <a:extLst>
              <a:ext uri="{FF2B5EF4-FFF2-40B4-BE49-F238E27FC236}">
                <a16:creationId xmlns:a16="http://schemas.microsoft.com/office/drawing/2014/main" id="{E1B7B1A9-AFC4-8370-2DB2-72DF149F2EC8}"/>
              </a:ext>
            </a:extLst>
          </p:cNvPr>
          <p:cNvSpPr/>
          <p:nvPr/>
        </p:nvSpPr>
        <p:spPr>
          <a:xfrm>
            <a:off x="1144467" y="2240018"/>
            <a:ext cx="894266" cy="894268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61C2F6D9-BB6B-C783-3AC6-311FE876FC82}"/>
              </a:ext>
            </a:extLst>
          </p:cNvPr>
          <p:cNvSpPr/>
          <p:nvPr/>
        </p:nvSpPr>
        <p:spPr>
          <a:xfrm>
            <a:off x="2133810" y="2272654"/>
            <a:ext cx="3022456" cy="108232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200" kern="1200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6B579EB-A894-7240-AF38-47D59250BE5B}"/>
              </a:ext>
            </a:extLst>
          </p:cNvPr>
          <p:cNvSpPr/>
          <p:nvPr/>
        </p:nvSpPr>
        <p:spPr>
          <a:xfrm>
            <a:off x="2179464" y="5410548"/>
            <a:ext cx="3022456" cy="108232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200" kern="1200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10FC47EC-C7DA-1EDB-B333-8E3F4482338B}"/>
              </a:ext>
            </a:extLst>
          </p:cNvPr>
          <p:cNvSpPr/>
          <p:nvPr/>
        </p:nvSpPr>
        <p:spPr>
          <a:xfrm>
            <a:off x="8036560" y="3825280"/>
            <a:ext cx="3022456" cy="108232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kern="1200" dirty="0"/>
              <a:t>Modelos de regresión</a:t>
            </a:r>
          </a:p>
        </p:txBody>
      </p:sp>
      <p:sp>
        <p:nvSpPr>
          <p:cNvPr id="42" name="Cerrar llave 41">
            <a:extLst>
              <a:ext uri="{FF2B5EF4-FFF2-40B4-BE49-F238E27FC236}">
                <a16:creationId xmlns:a16="http://schemas.microsoft.com/office/drawing/2014/main" id="{3A843101-9554-6AD7-C309-C30E185F1007}"/>
              </a:ext>
            </a:extLst>
          </p:cNvPr>
          <p:cNvSpPr/>
          <p:nvPr/>
        </p:nvSpPr>
        <p:spPr>
          <a:xfrm>
            <a:off x="5364480" y="2240017"/>
            <a:ext cx="731520" cy="4252857"/>
          </a:xfrm>
          <a:prstGeom prst="rightBrace">
            <a:avLst>
              <a:gd name="adj1" fmla="val 0"/>
              <a:gd name="adj2" fmla="val 50519"/>
            </a:avLst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Flecha: a la derecha 43">
            <a:extLst>
              <a:ext uri="{FF2B5EF4-FFF2-40B4-BE49-F238E27FC236}">
                <a16:creationId xmlns:a16="http://schemas.microsoft.com/office/drawing/2014/main" id="{64E73359-0CC1-ECB7-38C2-A5160562C164}"/>
              </a:ext>
            </a:extLst>
          </p:cNvPr>
          <p:cNvSpPr/>
          <p:nvPr/>
        </p:nvSpPr>
        <p:spPr>
          <a:xfrm>
            <a:off x="5739764" y="4250557"/>
            <a:ext cx="2187933" cy="23177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029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E4D54-04A8-DA5F-7AF4-F0CC06128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B831C712-F8FD-CBCF-8728-18FCF3E7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b="1" dirty="0"/>
              <a:t>Introducción</a:t>
            </a:r>
            <a:br>
              <a:rPr lang="es-ES" sz="3600" dirty="0"/>
            </a:br>
            <a:r>
              <a:rPr lang="es-ES" sz="2000" dirty="0"/>
              <a:t>¿Es posible prever el precio de una vivienda con varios años de antelación?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07B007-1D30-EB2E-5CF4-70DA5845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8BAAF1C-E261-49BC-BEC5-53A8F395175A}" type="slidenum">
              <a:rPr lang="es-ES" smtClean="0"/>
              <a:t>6</a:t>
            </a:fld>
            <a:endParaRPr lang="es-ES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698B9D6B-D72D-604E-EE56-755341B65828}"/>
              </a:ext>
            </a:extLst>
          </p:cNvPr>
          <p:cNvSpPr/>
          <p:nvPr/>
        </p:nvSpPr>
        <p:spPr>
          <a:xfrm>
            <a:off x="2128559" y="2272655"/>
            <a:ext cx="3022456" cy="1082326"/>
          </a:xfrm>
          <a:custGeom>
            <a:avLst/>
            <a:gdLst>
              <a:gd name="connsiteX0" fmla="*/ 0 w 2931148"/>
              <a:gd name="connsiteY0" fmla="*/ 0 h 1304591"/>
              <a:gd name="connsiteX1" fmla="*/ 2931148 w 2931148"/>
              <a:gd name="connsiteY1" fmla="*/ 0 h 1304591"/>
              <a:gd name="connsiteX2" fmla="*/ 2931148 w 2931148"/>
              <a:gd name="connsiteY2" fmla="*/ 1304591 h 1304591"/>
              <a:gd name="connsiteX3" fmla="*/ 0 w 2931148"/>
              <a:gd name="connsiteY3" fmla="*/ 1304591 h 1304591"/>
              <a:gd name="connsiteX4" fmla="*/ 0 w 2931148"/>
              <a:gd name="connsiteY4" fmla="*/ 0 h 130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1148" h="1304591">
                <a:moveTo>
                  <a:pt x="0" y="0"/>
                </a:moveTo>
                <a:lnTo>
                  <a:pt x="2931148" y="0"/>
                </a:lnTo>
                <a:lnTo>
                  <a:pt x="2931148" y="1304591"/>
                </a:lnTo>
                <a:lnTo>
                  <a:pt x="0" y="130459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8069" tIns="138069" rIns="138069" bIns="138069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2500" kern="1200" dirty="0"/>
              <a:t>Características de las viviendas</a:t>
            </a:r>
            <a:endParaRPr lang="en-US" sz="2500" kern="1200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E7F026BB-DBB5-CD0B-ECF8-638C8FDF4233}"/>
              </a:ext>
            </a:extLst>
          </p:cNvPr>
          <p:cNvSpPr/>
          <p:nvPr/>
        </p:nvSpPr>
        <p:spPr>
          <a:xfrm>
            <a:off x="838200" y="3683617"/>
            <a:ext cx="5010825" cy="1304591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F70F52DE-49EE-77B1-0451-3C813A6EF112}"/>
              </a:ext>
            </a:extLst>
          </p:cNvPr>
          <p:cNvSpPr/>
          <p:nvPr/>
        </p:nvSpPr>
        <p:spPr>
          <a:xfrm>
            <a:off x="2139061" y="3794748"/>
            <a:ext cx="3022456" cy="108232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200" kern="1200" dirty="0"/>
          </a:p>
        </p:txBody>
      </p:sp>
      <p:sp>
        <p:nvSpPr>
          <p:cNvPr id="20" name="Rectángulo 19" descr="Marcador">
            <a:extLst>
              <a:ext uri="{FF2B5EF4-FFF2-40B4-BE49-F238E27FC236}">
                <a16:creationId xmlns:a16="http://schemas.microsoft.com/office/drawing/2014/main" id="{845F303C-208F-31DA-C8B0-6163539DD48A}"/>
              </a:ext>
            </a:extLst>
          </p:cNvPr>
          <p:cNvSpPr/>
          <p:nvPr/>
        </p:nvSpPr>
        <p:spPr>
          <a:xfrm>
            <a:off x="1232839" y="3977150"/>
            <a:ext cx="717525" cy="71752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50614227-03C9-C7E4-6A40-607BAB56BFFE}"/>
              </a:ext>
            </a:extLst>
          </p:cNvPr>
          <p:cNvSpPr/>
          <p:nvPr/>
        </p:nvSpPr>
        <p:spPr>
          <a:xfrm>
            <a:off x="2133810" y="3683617"/>
            <a:ext cx="3022456" cy="1304591"/>
          </a:xfrm>
          <a:custGeom>
            <a:avLst/>
            <a:gdLst>
              <a:gd name="connsiteX0" fmla="*/ 0 w 2931148"/>
              <a:gd name="connsiteY0" fmla="*/ 0 h 1304591"/>
              <a:gd name="connsiteX1" fmla="*/ 2931148 w 2931148"/>
              <a:gd name="connsiteY1" fmla="*/ 0 h 1304591"/>
              <a:gd name="connsiteX2" fmla="*/ 2931148 w 2931148"/>
              <a:gd name="connsiteY2" fmla="*/ 1304591 h 1304591"/>
              <a:gd name="connsiteX3" fmla="*/ 0 w 2931148"/>
              <a:gd name="connsiteY3" fmla="*/ 1304591 h 1304591"/>
              <a:gd name="connsiteX4" fmla="*/ 0 w 2931148"/>
              <a:gd name="connsiteY4" fmla="*/ 0 h 130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1148" h="1304591">
                <a:moveTo>
                  <a:pt x="0" y="0"/>
                </a:moveTo>
                <a:lnTo>
                  <a:pt x="2931148" y="0"/>
                </a:lnTo>
                <a:lnTo>
                  <a:pt x="2931148" y="1304591"/>
                </a:lnTo>
                <a:lnTo>
                  <a:pt x="0" y="130459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8069" tIns="138069" rIns="138069" bIns="138069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2500" kern="1200" dirty="0"/>
              <a:t>Ubicación geográfica</a:t>
            </a:r>
            <a:endParaRPr lang="en-US" sz="2500" kern="1200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77BE6D4E-88B2-15C2-3EE5-A9E1087C113F}"/>
              </a:ext>
            </a:extLst>
          </p:cNvPr>
          <p:cNvSpPr/>
          <p:nvPr/>
        </p:nvSpPr>
        <p:spPr>
          <a:xfrm>
            <a:off x="838200" y="5314357"/>
            <a:ext cx="5010825" cy="1304591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ES" dirty="0"/>
          </a:p>
        </p:txBody>
      </p:sp>
      <p:sp>
        <p:nvSpPr>
          <p:cNvPr id="23" name="Rectángulo 22" descr="Dinero">
            <a:extLst>
              <a:ext uri="{FF2B5EF4-FFF2-40B4-BE49-F238E27FC236}">
                <a16:creationId xmlns:a16="http://schemas.microsoft.com/office/drawing/2014/main" id="{B24BE8D2-FC4C-8A42-3CD0-4C48B5D3EBC4}"/>
              </a:ext>
            </a:extLst>
          </p:cNvPr>
          <p:cNvSpPr/>
          <p:nvPr/>
        </p:nvSpPr>
        <p:spPr>
          <a:xfrm>
            <a:off x="1232839" y="5607890"/>
            <a:ext cx="717525" cy="717525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92319349-3579-A2E9-1E82-85FAC726552E}"/>
              </a:ext>
            </a:extLst>
          </p:cNvPr>
          <p:cNvSpPr/>
          <p:nvPr/>
        </p:nvSpPr>
        <p:spPr>
          <a:xfrm>
            <a:off x="2179464" y="5410548"/>
            <a:ext cx="3022456" cy="1082327"/>
          </a:xfrm>
          <a:custGeom>
            <a:avLst/>
            <a:gdLst>
              <a:gd name="connsiteX0" fmla="*/ 0 w 2931148"/>
              <a:gd name="connsiteY0" fmla="*/ 0 h 1304591"/>
              <a:gd name="connsiteX1" fmla="*/ 2931148 w 2931148"/>
              <a:gd name="connsiteY1" fmla="*/ 0 h 1304591"/>
              <a:gd name="connsiteX2" fmla="*/ 2931148 w 2931148"/>
              <a:gd name="connsiteY2" fmla="*/ 1304591 h 1304591"/>
              <a:gd name="connsiteX3" fmla="*/ 0 w 2931148"/>
              <a:gd name="connsiteY3" fmla="*/ 1304591 h 1304591"/>
              <a:gd name="connsiteX4" fmla="*/ 0 w 2931148"/>
              <a:gd name="connsiteY4" fmla="*/ 0 h 130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1148" h="1304591">
                <a:moveTo>
                  <a:pt x="0" y="0"/>
                </a:moveTo>
                <a:lnTo>
                  <a:pt x="2931148" y="0"/>
                </a:lnTo>
                <a:lnTo>
                  <a:pt x="2931148" y="1304591"/>
                </a:lnTo>
                <a:lnTo>
                  <a:pt x="0" y="130459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8069" tIns="138069" rIns="138069" bIns="138069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2500" kern="1200" dirty="0"/>
              <a:t>Precio de la transacción</a:t>
            </a:r>
            <a:endParaRPr lang="en-US" sz="2500" kern="1200" dirty="0"/>
          </a:p>
        </p:txBody>
      </p:sp>
      <p:sp>
        <p:nvSpPr>
          <p:cNvPr id="25" name="Rectángulo 24" descr="Casa">
            <a:extLst>
              <a:ext uri="{FF2B5EF4-FFF2-40B4-BE49-F238E27FC236}">
                <a16:creationId xmlns:a16="http://schemas.microsoft.com/office/drawing/2014/main" id="{52CFDE71-7444-311A-5C4D-6AD4A0C47EB6}"/>
              </a:ext>
            </a:extLst>
          </p:cNvPr>
          <p:cNvSpPr/>
          <p:nvPr/>
        </p:nvSpPr>
        <p:spPr>
          <a:xfrm>
            <a:off x="1144467" y="2240018"/>
            <a:ext cx="894266" cy="894268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8E3B6DD-C4A5-D819-8A53-D9F7294F65D1}"/>
              </a:ext>
            </a:extLst>
          </p:cNvPr>
          <p:cNvSpPr/>
          <p:nvPr/>
        </p:nvSpPr>
        <p:spPr>
          <a:xfrm>
            <a:off x="2133810" y="2272654"/>
            <a:ext cx="3022456" cy="108232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200" kern="1200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DD75F68C-5AED-FC11-AC3B-423DF985A4CE}"/>
              </a:ext>
            </a:extLst>
          </p:cNvPr>
          <p:cNvSpPr/>
          <p:nvPr/>
        </p:nvSpPr>
        <p:spPr>
          <a:xfrm>
            <a:off x="2179464" y="5410548"/>
            <a:ext cx="3022456" cy="108232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200" kern="1200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74F81DF-2FAC-AE59-6F84-042F7BF45D5E}"/>
              </a:ext>
            </a:extLst>
          </p:cNvPr>
          <p:cNvSpPr/>
          <p:nvPr/>
        </p:nvSpPr>
        <p:spPr>
          <a:xfrm>
            <a:off x="8036560" y="3825280"/>
            <a:ext cx="3022456" cy="108232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kern="1200" dirty="0"/>
              <a:t>Modelos de regresión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72C378FF-3311-ED9B-585F-EA74ACB03E72}"/>
              </a:ext>
            </a:extLst>
          </p:cNvPr>
          <p:cNvSpPr/>
          <p:nvPr/>
        </p:nvSpPr>
        <p:spPr>
          <a:xfrm>
            <a:off x="8036560" y="5410547"/>
            <a:ext cx="3022456" cy="108232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Modelos de series temporales</a:t>
            </a:r>
            <a:endParaRPr lang="es-ES" sz="2000" kern="1200" dirty="0"/>
          </a:p>
        </p:txBody>
      </p:sp>
      <p:sp>
        <p:nvSpPr>
          <p:cNvPr id="42" name="Cerrar llave 41">
            <a:extLst>
              <a:ext uri="{FF2B5EF4-FFF2-40B4-BE49-F238E27FC236}">
                <a16:creationId xmlns:a16="http://schemas.microsoft.com/office/drawing/2014/main" id="{76306E89-618F-033B-68C2-F36D3D67AE4D}"/>
              </a:ext>
            </a:extLst>
          </p:cNvPr>
          <p:cNvSpPr/>
          <p:nvPr/>
        </p:nvSpPr>
        <p:spPr>
          <a:xfrm>
            <a:off x="5364480" y="5410547"/>
            <a:ext cx="731520" cy="1114964"/>
          </a:xfrm>
          <a:prstGeom prst="rightBrace">
            <a:avLst>
              <a:gd name="adj1" fmla="val 0"/>
              <a:gd name="adj2" fmla="val 50519"/>
            </a:avLst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Flecha: a la derecha 43">
            <a:extLst>
              <a:ext uri="{FF2B5EF4-FFF2-40B4-BE49-F238E27FC236}">
                <a16:creationId xmlns:a16="http://schemas.microsoft.com/office/drawing/2014/main" id="{86C5E9F0-D6BA-CC7D-17E2-90CBF24FD132}"/>
              </a:ext>
            </a:extLst>
          </p:cNvPr>
          <p:cNvSpPr/>
          <p:nvPr/>
        </p:nvSpPr>
        <p:spPr>
          <a:xfrm>
            <a:off x="5725339" y="5850764"/>
            <a:ext cx="2187933" cy="23177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564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CDF0B-BAAA-578D-37E1-61EC07EEA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echa: doblada hacia arriba 14">
            <a:extLst>
              <a:ext uri="{FF2B5EF4-FFF2-40B4-BE49-F238E27FC236}">
                <a16:creationId xmlns:a16="http://schemas.microsoft.com/office/drawing/2014/main" id="{6B5DD6B7-596D-42E9-22F6-164421528DFE}"/>
              </a:ext>
            </a:extLst>
          </p:cNvPr>
          <p:cNvSpPr/>
          <p:nvPr/>
        </p:nvSpPr>
        <p:spPr>
          <a:xfrm>
            <a:off x="8610600" y="3018503"/>
            <a:ext cx="2528106" cy="1740649"/>
          </a:xfrm>
          <a:prstGeom prst="bentUp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000" dirty="0">
                <a:solidFill>
                  <a:schemeClr val="bg1"/>
                </a:solidFill>
              </a:rPr>
              <a:t>Enriquecimiento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767BCC-D2BD-71BA-4114-4B0BC52A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b="1" dirty="0"/>
              <a:t>Introducción</a:t>
            </a:r>
            <a:br>
              <a:rPr lang="es-ES" dirty="0"/>
            </a:br>
            <a:r>
              <a:rPr lang="es-ES" sz="2800" dirty="0"/>
              <a:t>Datos de enriquecimiento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EDDB2E-713F-2281-2DD6-B006B9CC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8BAAF1C-E261-49BC-BEC5-53A8F395175A}" type="slidenum">
              <a:rPr lang="es-ES" smtClean="0"/>
              <a:t>7</a:t>
            </a:fld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4182B68-CE65-65D4-1971-7F070912581B}"/>
              </a:ext>
            </a:extLst>
          </p:cNvPr>
          <p:cNvSpPr/>
          <p:nvPr/>
        </p:nvSpPr>
        <p:spPr>
          <a:xfrm>
            <a:off x="1053295" y="2186895"/>
            <a:ext cx="10085411" cy="748972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Datos del registro de Reino Unido</a:t>
            </a:r>
            <a:endParaRPr lang="es-ES" sz="3200" kern="1200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D8A0CAD6-6313-67FC-1953-7AED9BE11F15}"/>
              </a:ext>
            </a:extLst>
          </p:cNvPr>
          <p:cNvGrpSpPr/>
          <p:nvPr/>
        </p:nvGrpSpPr>
        <p:grpSpPr>
          <a:xfrm>
            <a:off x="1053294" y="3313469"/>
            <a:ext cx="7341618" cy="2484383"/>
            <a:chOff x="1053293" y="3519947"/>
            <a:chExt cx="7341618" cy="2484383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46B07E2-0A47-EF9E-0B8E-A8CE01A9A5E7}"/>
                </a:ext>
              </a:extLst>
            </p:cNvPr>
            <p:cNvSpPr/>
            <p:nvPr/>
          </p:nvSpPr>
          <p:spPr>
            <a:xfrm>
              <a:off x="1053294" y="3519947"/>
              <a:ext cx="7341617" cy="76691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dirty="0"/>
                <a:t>Datos censales de Reino Unido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45F93628-F3A5-BC13-C666-301D4691CA9B}"/>
                </a:ext>
              </a:extLst>
            </p:cNvPr>
            <p:cNvSpPr/>
            <p:nvPr/>
          </p:nvSpPr>
          <p:spPr>
            <a:xfrm>
              <a:off x="1053293" y="4375693"/>
              <a:ext cx="7341617" cy="76691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dirty="0"/>
                <a:t>Mapa de Reino Unido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EAAB9ADC-3EDC-E807-6804-0C983D31C06B}"/>
                </a:ext>
              </a:extLst>
            </p:cNvPr>
            <p:cNvSpPr/>
            <p:nvPr/>
          </p:nvSpPr>
          <p:spPr>
            <a:xfrm>
              <a:off x="1053293" y="5237413"/>
              <a:ext cx="7341617" cy="76691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dirty="0"/>
                <a:t>Pueblos y ciudades de Reino Unido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908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3AB1B-F873-6DB3-59C0-405891495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C1A63-4D7A-C2C3-7975-BEAC10F8C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b="1" dirty="0"/>
              <a:t>Introducción</a:t>
            </a:r>
            <a:br>
              <a:rPr lang="es-ES" dirty="0"/>
            </a:br>
            <a:r>
              <a:rPr lang="es-ES" sz="2800" dirty="0"/>
              <a:t>Datos de enriquecimiento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BE5DCF-F529-A589-17E5-2A67F75C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8BAAF1C-E261-49BC-BEC5-53A8F395175A}" type="slidenum">
              <a:rPr lang="es-ES" smtClean="0"/>
              <a:t>8</a:t>
            </a:fld>
            <a:endParaRPr lang="es-ES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F622D99D-CC94-F3CF-9826-EB4010B7FA19}"/>
              </a:ext>
            </a:extLst>
          </p:cNvPr>
          <p:cNvGrpSpPr/>
          <p:nvPr/>
        </p:nvGrpSpPr>
        <p:grpSpPr>
          <a:xfrm>
            <a:off x="1053294" y="2113935"/>
            <a:ext cx="3958544" cy="3683917"/>
            <a:chOff x="1053293" y="3519947"/>
            <a:chExt cx="7341618" cy="2484383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161B9BDA-F954-F7CC-25F9-3235257D855A}"/>
                </a:ext>
              </a:extLst>
            </p:cNvPr>
            <p:cNvSpPr/>
            <p:nvPr/>
          </p:nvSpPr>
          <p:spPr>
            <a:xfrm>
              <a:off x="1053294" y="3519947"/>
              <a:ext cx="7341617" cy="76691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dirty="0"/>
                <a:t>Datos censales de Reino Unido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B8AFB7B9-7C20-D9A4-0625-4E0DB21F4C14}"/>
                </a:ext>
              </a:extLst>
            </p:cNvPr>
            <p:cNvSpPr/>
            <p:nvPr/>
          </p:nvSpPr>
          <p:spPr>
            <a:xfrm>
              <a:off x="1053293" y="4375693"/>
              <a:ext cx="7341617" cy="76691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dirty="0"/>
                <a:t>Mapa de Reino Unido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31B02F8-DD70-1348-30FF-07C138FA1FEE}"/>
                </a:ext>
              </a:extLst>
            </p:cNvPr>
            <p:cNvSpPr/>
            <p:nvPr/>
          </p:nvSpPr>
          <p:spPr>
            <a:xfrm>
              <a:off x="1053293" y="5237413"/>
              <a:ext cx="7341617" cy="76691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dirty="0"/>
                <a:t>Pueblos y ciudades de Reino Unido</a:t>
              </a:r>
            </a:p>
          </p:txBody>
        </p:sp>
      </p:grp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839F5624-841F-D4F5-06C3-90B06D5E6E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3895452"/>
              </p:ext>
            </p:extLst>
          </p:nvPr>
        </p:nvGraphicFramePr>
        <p:xfrm>
          <a:off x="1131425" y="1965960"/>
          <a:ext cx="3880413" cy="3951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1F53FB33-60FC-3024-96E9-58C85E54AD1F}"/>
              </a:ext>
            </a:extLst>
          </p:cNvPr>
          <p:cNvSpPr/>
          <p:nvPr/>
        </p:nvSpPr>
        <p:spPr>
          <a:xfrm>
            <a:off x="5096181" y="2338086"/>
            <a:ext cx="1208701" cy="544293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69F2D057-4D31-BE8E-9C3F-7EB42C3D9EBF}"/>
              </a:ext>
            </a:extLst>
          </p:cNvPr>
          <p:cNvSpPr/>
          <p:nvPr/>
        </p:nvSpPr>
        <p:spPr>
          <a:xfrm>
            <a:off x="6389225" y="1951006"/>
            <a:ext cx="4336070" cy="3951378"/>
          </a:xfrm>
          <a:prstGeom prst="roundRect">
            <a:avLst>
              <a:gd name="adj" fmla="val 0"/>
            </a:avLst>
          </a:prstGeom>
          <a:solidFill>
            <a:schemeClr val="tx1">
              <a:alpha val="10000"/>
            </a:schemeClr>
          </a:solidFill>
          <a:ln w="38100">
            <a:solidFill>
              <a:schemeClr val="accent1"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</a:rPr>
              <a:t>Representación numérica de los distritos.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</a:rPr>
              <a:t>Información sociodemográfica.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</a:rPr>
              <a:t>Información sobre las viviendas.</a:t>
            </a:r>
          </a:p>
        </p:txBody>
      </p:sp>
    </p:spTree>
    <p:extLst>
      <p:ext uri="{BB962C8B-B14F-4D97-AF65-F5344CB8AC3E}">
        <p14:creationId xmlns:p14="http://schemas.microsoft.com/office/powerpoint/2010/main" val="4112127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5F52E-8456-B7E8-76BB-CB1FA0188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61357-6004-4E30-E9F9-3B2A887A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b="1" dirty="0"/>
              <a:t>Introducción</a:t>
            </a:r>
            <a:br>
              <a:rPr lang="es-ES" dirty="0"/>
            </a:br>
            <a:r>
              <a:rPr lang="es-ES" sz="2800" dirty="0"/>
              <a:t>Datos de enriquecimiento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5DB221-690F-68F8-3FAD-A2B4A0C2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8BAAF1C-E261-49BC-BEC5-53A8F395175A}" type="slidenum">
              <a:rPr lang="es-ES" smtClean="0"/>
              <a:t>9</a:t>
            </a:fld>
            <a:endParaRPr lang="es-ES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213F2564-EEA7-CCDB-0FCF-6C94C524FA25}"/>
              </a:ext>
            </a:extLst>
          </p:cNvPr>
          <p:cNvGrpSpPr/>
          <p:nvPr/>
        </p:nvGrpSpPr>
        <p:grpSpPr>
          <a:xfrm>
            <a:off x="1053294" y="2113935"/>
            <a:ext cx="3958544" cy="3683917"/>
            <a:chOff x="1053293" y="3519947"/>
            <a:chExt cx="7341618" cy="2484383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C1AF52D8-7DED-EC27-7B7E-B5095727C1AF}"/>
                </a:ext>
              </a:extLst>
            </p:cNvPr>
            <p:cNvSpPr/>
            <p:nvPr/>
          </p:nvSpPr>
          <p:spPr>
            <a:xfrm>
              <a:off x="1053294" y="3519947"/>
              <a:ext cx="7341617" cy="76691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dirty="0"/>
                <a:t>Datos censales de Reino Unido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4DE680CE-7930-C478-52F0-ECE74DAD7B44}"/>
                </a:ext>
              </a:extLst>
            </p:cNvPr>
            <p:cNvSpPr/>
            <p:nvPr/>
          </p:nvSpPr>
          <p:spPr>
            <a:xfrm>
              <a:off x="1053293" y="4375693"/>
              <a:ext cx="7341617" cy="76691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dirty="0"/>
                <a:t>Mapa de Reino Unido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8278A573-1E2F-F23F-2C82-2399A64DBB1D}"/>
                </a:ext>
              </a:extLst>
            </p:cNvPr>
            <p:cNvSpPr/>
            <p:nvPr/>
          </p:nvSpPr>
          <p:spPr>
            <a:xfrm>
              <a:off x="1053293" y="5237413"/>
              <a:ext cx="7341617" cy="76691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dirty="0"/>
                <a:t>Pueblos y ciudades de Reino Unido</a:t>
              </a:r>
            </a:p>
          </p:txBody>
        </p:sp>
      </p:grp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86AA4CBA-96E4-AA62-5F68-66B3813D8620}"/>
              </a:ext>
            </a:extLst>
          </p:cNvPr>
          <p:cNvGraphicFramePr/>
          <p:nvPr/>
        </p:nvGraphicFramePr>
        <p:xfrm>
          <a:off x="1131425" y="1965960"/>
          <a:ext cx="3880413" cy="3951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92A25C41-8305-F8E5-7DD6-0FE5E69B3EA8}"/>
              </a:ext>
            </a:extLst>
          </p:cNvPr>
          <p:cNvSpPr/>
          <p:nvPr/>
        </p:nvSpPr>
        <p:spPr>
          <a:xfrm>
            <a:off x="5089967" y="3679317"/>
            <a:ext cx="1208701" cy="544293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9E40461-D68B-E277-5837-7CD4F573C4D5}"/>
              </a:ext>
            </a:extLst>
          </p:cNvPr>
          <p:cNvSpPr/>
          <p:nvPr/>
        </p:nvSpPr>
        <p:spPr>
          <a:xfrm>
            <a:off x="6389225" y="1951006"/>
            <a:ext cx="4336070" cy="3951378"/>
          </a:xfrm>
          <a:prstGeom prst="roundRect">
            <a:avLst>
              <a:gd name="adj" fmla="val 0"/>
            </a:avLst>
          </a:prstGeom>
          <a:solidFill>
            <a:schemeClr val="tx1">
              <a:alpha val="10000"/>
            </a:schemeClr>
          </a:solidFill>
          <a:ln w="38100">
            <a:solidFill>
              <a:schemeClr val="accent1"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</a:rPr>
              <a:t>Permite varios niveles de precisión (condado, distrito, pueblos…)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</a:rPr>
              <a:t>Distritos: amplia información del censo.</a:t>
            </a:r>
          </a:p>
        </p:txBody>
      </p:sp>
    </p:spTree>
    <p:extLst>
      <p:ext uri="{BB962C8B-B14F-4D97-AF65-F5344CB8AC3E}">
        <p14:creationId xmlns:p14="http://schemas.microsoft.com/office/powerpoint/2010/main" val="3847364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2013 - Tema de 2022">
  <a:themeElements>
    <a:clrScheme name="Personalizado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9845E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o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7397</TotalTime>
  <Words>901</Words>
  <Application>Microsoft Office PowerPoint</Application>
  <PresentationFormat>Panorámica</PresentationFormat>
  <Paragraphs>257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Aptos</vt:lpstr>
      <vt:lpstr>Arial</vt:lpstr>
      <vt:lpstr>Century Gothic</vt:lpstr>
      <vt:lpstr>Office 2013 - Tema de 2022</vt:lpstr>
      <vt:lpstr>Predicciones del precio de la vivienda a partir de datos del registro de Reino Unido</vt:lpstr>
      <vt:lpstr>Índice</vt:lpstr>
      <vt:lpstr>Introducción ¿Es posible prever el precio de una vivienda con varios años de antelación?</vt:lpstr>
      <vt:lpstr>Introducción ¿Es posible prever el precio de una vivienda con varios años de antelación?</vt:lpstr>
      <vt:lpstr>Introducción ¿Es posible prever el precio de una vivienda con varios años de antelación?</vt:lpstr>
      <vt:lpstr>Introducción ¿Es posible prever el precio de una vivienda con varios años de antelación?</vt:lpstr>
      <vt:lpstr>Introducción Datos de enriquecimiento</vt:lpstr>
      <vt:lpstr>Introducción Datos de enriquecimiento</vt:lpstr>
      <vt:lpstr>Introducción Datos de enriquecimiento</vt:lpstr>
      <vt:lpstr>Introducción Datos de enriquecimiento</vt:lpstr>
      <vt:lpstr>Metodología</vt:lpstr>
      <vt:lpstr>Metodología Selección de la granularidad espacial</vt:lpstr>
      <vt:lpstr>Metodología Sesgo de la variable objetivo</vt:lpstr>
      <vt:lpstr>Metodología Estudio de los outliers</vt:lpstr>
      <vt:lpstr>Metodología Modelos de regresión</vt:lpstr>
      <vt:lpstr>Metodología Capturar patrones de precios en el tiempo</vt:lpstr>
      <vt:lpstr>Metodología Rendimiento de los modelos</vt:lpstr>
      <vt:lpstr>Resultados</vt:lpstr>
      <vt:lpstr>Resultados Variables con impacto en el precio de las viviendas</vt:lpstr>
      <vt:lpstr>Resultados Modelos de series temporales</vt:lpstr>
      <vt:lpstr>Resultados Aplicaciones prácticas</vt:lpstr>
      <vt:lpstr>Conclusiones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DOMINGO PARRALES DE LA CRUZ</dc:creator>
  <cp:lastModifiedBy>DOMINGO PARRALES DE LA CRUZ</cp:lastModifiedBy>
  <cp:revision>36</cp:revision>
  <dcterms:created xsi:type="dcterms:W3CDTF">2024-11-13T18:31:01Z</dcterms:created>
  <dcterms:modified xsi:type="dcterms:W3CDTF">2024-11-27T15:03:03Z</dcterms:modified>
</cp:coreProperties>
</file>