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771" r:id="rId5"/>
    <p:sldId id="781" r:id="rId6"/>
    <p:sldId id="785" r:id="rId7"/>
    <p:sldId id="772" r:id="rId8"/>
    <p:sldId id="782" r:id="rId9"/>
    <p:sldId id="783" r:id="rId10"/>
    <p:sldId id="784" r:id="rId11"/>
    <p:sldId id="260" r:id="rId12"/>
    <p:sldId id="773" r:id="rId13"/>
    <p:sldId id="786" r:id="rId14"/>
    <p:sldId id="7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BBC6"/>
    <a:srgbClr val="3F2B56"/>
    <a:srgbClr val="8C809A"/>
    <a:srgbClr val="EC559C"/>
    <a:srgbClr val="194A7D"/>
    <a:srgbClr val="E9EBF5"/>
    <a:srgbClr val="6CAAFF"/>
    <a:srgbClr val="B6778D"/>
    <a:srgbClr val="F1FC9C"/>
    <a:srgbClr val="FFF3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93792" autoAdjust="0"/>
  </p:normalViewPr>
  <p:slideViewPr>
    <p:cSldViewPr snapToGrid="0">
      <p:cViewPr varScale="1">
        <p:scale>
          <a:sx n="59" d="100"/>
          <a:sy n="59" d="100"/>
        </p:scale>
        <p:origin x="6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mingo Velazquez" userId="ba2da465-8113-4dad-ae53-a29c8426a984" providerId="ADAL" clId="{4F8CEBF4-F50B-45AA-ADCC-B7940DF8B0DA}"/>
    <pc:docChg chg="modSld">
      <pc:chgData name="Domingo Velazquez" userId="ba2da465-8113-4dad-ae53-a29c8426a984" providerId="ADAL" clId="{4F8CEBF4-F50B-45AA-ADCC-B7940DF8B0DA}" dt="2020-04-23T21:36:17.818" v="6" actId="20577"/>
      <pc:docMkLst>
        <pc:docMk/>
      </pc:docMkLst>
      <pc:sldChg chg="modSp mod">
        <pc:chgData name="Domingo Velazquez" userId="ba2da465-8113-4dad-ae53-a29c8426a984" providerId="ADAL" clId="{4F8CEBF4-F50B-45AA-ADCC-B7940DF8B0DA}" dt="2020-04-23T21:36:17.818" v="6" actId="20577"/>
        <pc:sldMkLst>
          <pc:docMk/>
          <pc:sldMk cId="289224534" sldId="771"/>
        </pc:sldMkLst>
        <pc:spChg chg="mod">
          <ac:chgData name="Domingo Velazquez" userId="ba2da465-8113-4dad-ae53-a29c8426a984" providerId="ADAL" clId="{4F8CEBF4-F50B-45AA-ADCC-B7940DF8B0DA}" dt="2020-04-23T21:36:17.818" v="6" actId="20577"/>
          <ac:spMkLst>
            <pc:docMk/>
            <pc:sldMk cId="289224534" sldId="771"/>
            <ac:spMk id="10" creationId="{A3CACFE7-B2E6-421A-BAA2-D05B26852F3B}"/>
          </ac:spMkLst>
        </pc:spChg>
      </pc:sldChg>
    </pc:docChg>
  </pc:docChgLst>
  <pc:docChgLst>
    <pc:chgData name="Domingo Velazquez" userId="ba2da465-8113-4dad-ae53-a29c8426a984" providerId="ADAL" clId="{447D548F-C5B8-4185-A694-C50BB0CECF6B}"/>
    <pc:docChg chg="undo custSel mod addSld delSld modSld">
      <pc:chgData name="Domingo Velazquez" userId="ba2da465-8113-4dad-ae53-a29c8426a984" providerId="ADAL" clId="{447D548F-C5B8-4185-A694-C50BB0CECF6B}" dt="2020-03-26T22:25:20.717" v="6479" actId="20577"/>
      <pc:docMkLst>
        <pc:docMk/>
      </pc:docMkLst>
      <pc:sldChg chg="addSp delSp modSp mod modNotesTx">
        <pc:chgData name="Domingo Velazquez" userId="ba2da465-8113-4dad-ae53-a29c8426a984" providerId="ADAL" clId="{447D548F-C5B8-4185-A694-C50BB0CECF6B}" dt="2020-03-26T22:20:52.781" v="6394" actId="123"/>
        <pc:sldMkLst>
          <pc:docMk/>
          <pc:sldMk cId="3436922285" sldId="260"/>
        </pc:sldMkLst>
        <pc:spChg chg="del mod">
          <ac:chgData name="Domingo Velazquez" userId="ba2da465-8113-4dad-ae53-a29c8426a984" providerId="ADAL" clId="{447D548F-C5B8-4185-A694-C50BB0CECF6B}" dt="2020-03-26T17:02:09.428" v="2707" actId="478"/>
          <ac:spMkLst>
            <pc:docMk/>
            <pc:sldMk cId="3436922285" sldId="260"/>
            <ac:spMk id="2" creationId="{E73421A6-BDDB-4B47-B5D0-BEFF424583D0}"/>
          </ac:spMkLst>
        </pc:spChg>
        <pc:spChg chg="add mod">
          <ac:chgData name="Domingo Velazquez" userId="ba2da465-8113-4dad-ae53-a29c8426a984" providerId="ADAL" clId="{447D548F-C5B8-4185-A694-C50BB0CECF6B}" dt="2020-03-26T17:02:18.488" v="2718" actId="20577"/>
          <ac:spMkLst>
            <pc:docMk/>
            <pc:sldMk cId="3436922285" sldId="260"/>
            <ac:spMk id="4" creationId="{2AF4FDE5-8E02-4482-AAEE-2B42AC08C669}"/>
          </ac:spMkLst>
        </pc:spChg>
        <pc:spChg chg="del">
          <ac:chgData name="Domingo Velazquez" userId="ba2da465-8113-4dad-ae53-a29c8426a984" providerId="ADAL" clId="{447D548F-C5B8-4185-A694-C50BB0CECF6B}" dt="2020-03-26T17:21:50.624" v="3347" actId="478"/>
          <ac:spMkLst>
            <pc:docMk/>
            <pc:sldMk cId="3436922285" sldId="260"/>
            <ac:spMk id="6" creationId="{47ED048C-850F-4675-BFE5-6D4F9E84A386}"/>
          </ac:spMkLst>
        </pc:spChg>
        <pc:spChg chg="add mod">
          <ac:chgData name="Domingo Velazquez" userId="ba2da465-8113-4dad-ae53-a29c8426a984" providerId="ADAL" clId="{447D548F-C5B8-4185-A694-C50BB0CECF6B}" dt="2020-03-26T22:20:52.781" v="6394" actId="123"/>
          <ac:spMkLst>
            <pc:docMk/>
            <pc:sldMk cId="3436922285" sldId="260"/>
            <ac:spMk id="8" creationId="{497C7BE2-BFC2-424D-9694-7FF178C31C33}"/>
          </ac:spMkLst>
        </pc:spChg>
        <pc:picChg chg="add mod">
          <ac:chgData name="Domingo Velazquez" userId="ba2da465-8113-4dad-ae53-a29c8426a984" providerId="ADAL" clId="{447D548F-C5B8-4185-A694-C50BB0CECF6B}" dt="2020-03-26T17:23:53.616" v="3400" actId="1036"/>
          <ac:picMkLst>
            <pc:docMk/>
            <pc:sldMk cId="3436922285" sldId="260"/>
            <ac:picMk id="7" creationId="{BCD24BFC-38AA-4D87-B475-462B9F5E108B}"/>
          </ac:picMkLst>
        </pc:picChg>
        <pc:picChg chg="del">
          <ac:chgData name="Domingo Velazquez" userId="ba2da465-8113-4dad-ae53-a29c8426a984" providerId="ADAL" clId="{447D548F-C5B8-4185-A694-C50BB0CECF6B}" dt="2020-03-26T17:05:24.204" v="2810" actId="478"/>
          <ac:picMkLst>
            <pc:docMk/>
            <pc:sldMk cId="3436922285" sldId="260"/>
            <ac:picMk id="9" creationId="{6DE12895-8EA7-4431-BB5E-46A42066C135}"/>
          </ac:picMkLst>
        </pc:picChg>
        <pc:picChg chg="del">
          <ac:chgData name="Domingo Velazquez" userId="ba2da465-8113-4dad-ae53-a29c8426a984" providerId="ADAL" clId="{447D548F-C5B8-4185-A694-C50BB0CECF6B}" dt="2020-03-26T17:05:28.018" v="2811" actId="478"/>
          <ac:picMkLst>
            <pc:docMk/>
            <pc:sldMk cId="3436922285" sldId="260"/>
            <ac:picMk id="10" creationId="{74C002CD-65BF-4B3E-BDCA-C8124E6E8C91}"/>
          </ac:picMkLst>
        </pc:picChg>
      </pc:sldChg>
      <pc:sldChg chg="modSp mod">
        <pc:chgData name="Domingo Velazquez" userId="ba2da465-8113-4dad-ae53-a29c8426a984" providerId="ADAL" clId="{447D548F-C5B8-4185-A694-C50BB0CECF6B}" dt="2020-03-26T17:30:07.371" v="3578" actId="1036"/>
        <pc:sldMkLst>
          <pc:docMk/>
          <pc:sldMk cId="289224534" sldId="771"/>
        </pc:sldMkLst>
        <pc:spChg chg="mod">
          <ac:chgData name="Domingo Velazquez" userId="ba2da465-8113-4dad-ae53-a29c8426a984" providerId="ADAL" clId="{447D548F-C5B8-4185-A694-C50BB0CECF6B}" dt="2020-03-26T17:30:07.371" v="3578" actId="1036"/>
          <ac:spMkLst>
            <pc:docMk/>
            <pc:sldMk cId="289224534" sldId="771"/>
            <ac:spMk id="2" creationId="{4928FFBD-9A33-48CF-9B62-B6FC31E7F81B}"/>
          </ac:spMkLst>
        </pc:spChg>
        <pc:spChg chg="mod">
          <ac:chgData name="Domingo Velazquez" userId="ba2da465-8113-4dad-ae53-a29c8426a984" providerId="ADAL" clId="{447D548F-C5B8-4185-A694-C50BB0CECF6B}" dt="2020-03-26T17:29:46.803" v="3523" actId="1036"/>
          <ac:spMkLst>
            <pc:docMk/>
            <pc:sldMk cId="289224534" sldId="771"/>
            <ac:spMk id="10" creationId="{A3CACFE7-B2E6-421A-BAA2-D05B26852F3B}"/>
          </ac:spMkLst>
        </pc:spChg>
      </pc:sldChg>
      <pc:sldChg chg="addSp delSp modSp mod setBg">
        <pc:chgData name="Domingo Velazquez" userId="ba2da465-8113-4dad-ae53-a29c8426a984" providerId="ADAL" clId="{447D548F-C5B8-4185-A694-C50BB0CECF6B}" dt="2020-03-26T22:25:20.717" v="6479" actId="20577"/>
        <pc:sldMkLst>
          <pc:docMk/>
          <pc:sldMk cId="2853861713" sldId="772"/>
        </pc:sldMkLst>
        <pc:spChg chg="del mod">
          <ac:chgData name="Domingo Velazquez" userId="ba2da465-8113-4dad-ae53-a29c8426a984" providerId="ADAL" clId="{447D548F-C5B8-4185-A694-C50BB0CECF6B}" dt="2020-03-26T17:03:57.875" v="2798" actId="478"/>
          <ac:spMkLst>
            <pc:docMk/>
            <pc:sldMk cId="2853861713" sldId="772"/>
            <ac:spMk id="2" creationId="{B2B75388-C2BF-4555-8FB5-73FC8B31E5FA}"/>
          </ac:spMkLst>
        </pc:spChg>
        <pc:spChg chg="add del mod">
          <ac:chgData name="Domingo Velazquez" userId="ba2da465-8113-4dad-ae53-a29c8426a984" providerId="ADAL" clId="{447D548F-C5B8-4185-A694-C50BB0CECF6B}" dt="2020-03-26T15:52:36.898" v="1033" actId="478"/>
          <ac:spMkLst>
            <pc:docMk/>
            <pc:sldMk cId="2853861713" sldId="772"/>
            <ac:spMk id="3" creationId="{81307314-DEAD-4051-A6EF-60767812A2F6}"/>
          </ac:spMkLst>
        </pc:spChg>
        <pc:spChg chg="del">
          <ac:chgData name="Domingo Velazquez" userId="ba2da465-8113-4dad-ae53-a29c8426a984" providerId="ADAL" clId="{447D548F-C5B8-4185-A694-C50BB0CECF6B}" dt="2020-03-26T15:50:02.658" v="1025" actId="478"/>
          <ac:spMkLst>
            <pc:docMk/>
            <pc:sldMk cId="2853861713" sldId="772"/>
            <ac:spMk id="4" creationId="{6BF5486D-7B62-4896-ADE9-3D5A1A0D63A2}"/>
          </ac:spMkLst>
        </pc:spChg>
        <pc:spChg chg="add mod">
          <ac:chgData name="Domingo Velazquez" userId="ba2da465-8113-4dad-ae53-a29c8426a984" providerId="ADAL" clId="{447D548F-C5B8-4185-A694-C50BB0CECF6B}" dt="2020-03-26T22:25:20.717" v="6479" actId="20577"/>
          <ac:spMkLst>
            <pc:docMk/>
            <pc:sldMk cId="2853861713" sldId="772"/>
            <ac:spMk id="5" creationId="{63F3AD90-0534-4D03-A7B5-52F99205E2C6}"/>
          </ac:spMkLst>
        </pc:spChg>
        <pc:spChg chg="add del mod">
          <ac:chgData name="Domingo Velazquez" userId="ba2da465-8113-4dad-ae53-a29c8426a984" providerId="ADAL" clId="{447D548F-C5B8-4185-A694-C50BB0CECF6B}" dt="2020-03-26T15:56:20.042" v="1037" actId="478"/>
          <ac:spMkLst>
            <pc:docMk/>
            <pc:sldMk cId="2853861713" sldId="772"/>
            <ac:spMk id="12" creationId="{A01ED33F-1B1E-4E21-9C95-B1541A18114D}"/>
          </ac:spMkLst>
        </pc:spChg>
        <pc:spChg chg="del">
          <ac:chgData name="Domingo Velazquez" userId="ba2da465-8113-4dad-ae53-a29c8426a984" providerId="ADAL" clId="{447D548F-C5B8-4185-A694-C50BB0CECF6B}" dt="2020-03-26T15:51:00.147" v="1031" actId="478"/>
          <ac:spMkLst>
            <pc:docMk/>
            <pc:sldMk cId="2853861713" sldId="772"/>
            <ac:spMk id="16" creationId="{6C8CEFF0-64CE-42F2-8487-2BC5E584659C}"/>
          </ac:spMkLst>
        </pc:spChg>
        <pc:spChg chg="add del mod">
          <ac:chgData name="Domingo Velazquez" userId="ba2da465-8113-4dad-ae53-a29c8426a984" providerId="ADAL" clId="{447D548F-C5B8-4185-A694-C50BB0CECF6B}" dt="2020-03-26T17:04:02.744" v="2799" actId="478"/>
          <ac:spMkLst>
            <pc:docMk/>
            <pc:sldMk cId="2853861713" sldId="772"/>
            <ac:spMk id="18" creationId="{6915C8BE-054F-497C-9461-36AFB152F525}"/>
          </ac:spMkLst>
        </pc:spChg>
        <pc:spChg chg="add">
          <ac:chgData name="Domingo Velazquez" userId="ba2da465-8113-4dad-ae53-a29c8426a984" providerId="ADAL" clId="{447D548F-C5B8-4185-A694-C50BB0CECF6B}" dt="2020-03-26T17:04:03.721" v="2800"/>
          <ac:spMkLst>
            <pc:docMk/>
            <pc:sldMk cId="2853861713" sldId="772"/>
            <ac:spMk id="19" creationId="{92EF3398-F318-4147-B985-BF7EC3594BF0}"/>
          </ac:spMkLst>
        </pc:spChg>
        <pc:graphicFrameChg chg="del">
          <ac:chgData name="Domingo Velazquez" userId="ba2da465-8113-4dad-ae53-a29c8426a984" providerId="ADAL" clId="{447D548F-C5B8-4185-A694-C50BB0CECF6B}" dt="2020-03-26T15:49:49.688" v="1022" actId="478"/>
          <ac:graphicFrameMkLst>
            <pc:docMk/>
            <pc:sldMk cId="2853861713" sldId="772"/>
            <ac:graphicFrameMk id="13" creationId="{762EE7E0-41EB-4AC6-B432-FB30BE692203}"/>
          </ac:graphicFrameMkLst>
        </pc:graphicFrameChg>
        <pc:picChg chg="del">
          <ac:chgData name="Domingo Velazquez" userId="ba2da465-8113-4dad-ae53-a29c8426a984" providerId="ADAL" clId="{447D548F-C5B8-4185-A694-C50BB0CECF6B}" dt="2020-03-26T15:49:51.516" v="1023" actId="478"/>
          <ac:picMkLst>
            <pc:docMk/>
            <pc:sldMk cId="2853861713" sldId="772"/>
            <ac:picMk id="5" creationId="{B9BADB34-8AEB-4430-B961-50377C2BF478}"/>
          </ac:picMkLst>
        </pc:picChg>
        <pc:picChg chg="del">
          <ac:chgData name="Domingo Velazquez" userId="ba2da465-8113-4dad-ae53-a29c8426a984" providerId="ADAL" clId="{447D548F-C5B8-4185-A694-C50BB0CECF6B}" dt="2020-03-26T15:50:48.004" v="1027" actId="478"/>
          <ac:picMkLst>
            <pc:docMk/>
            <pc:sldMk cId="2853861713" sldId="772"/>
            <ac:picMk id="6" creationId="{31C3C8D4-8EFF-4355-BC73-2A97E91EB63C}"/>
          </ac:picMkLst>
        </pc:picChg>
        <pc:picChg chg="del">
          <ac:chgData name="Domingo Velazquez" userId="ba2da465-8113-4dad-ae53-a29c8426a984" providerId="ADAL" clId="{447D548F-C5B8-4185-A694-C50BB0CECF6B}" dt="2020-03-26T15:50:52.142" v="1029" actId="478"/>
          <ac:picMkLst>
            <pc:docMk/>
            <pc:sldMk cId="2853861713" sldId="772"/>
            <ac:picMk id="7" creationId="{9B73D177-8B30-46D5-A740-6F750A10EAC7}"/>
          </ac:picMkLst>
        </pc:picChg>
        <pc:picChg chg="del">
          <ac:chgData name="Domingo Velazquez" userId="ba2da465-8113-4dad-ae53-a29c8426a984" providerId="ADAL" clId="{447D548F-C5B8-4185-A694-C50BB0CECF6B}" dt="2020-03-26T15:50:49.976" v="1028" actId="478"/>
          <ac:picMkLst>
            <pc:docMk/>
            <pc:sldMk cId="2853861713" sldId="772"/>
            <ac:picMk id="8" creationId="{0F9377A3-CAA8-44EB-8285-7FE0643FB46F}"/>
          </ac:picMkLst>
        </pc:picChg>
        <pc:picChg chg="add mod">
          <ac:chgData name="Domingo Velazquez" userId="ba2da465-8113-4dad-ae53-a29c8426a984" providerId="ADAL" clId="{447D548F-C5B8-4185-A694-C50BB0CECF6B}" dt="2020-03-26T22:19:39.769" v="6377" actId="1038"/>
          <ac:picMkLst>
            <pc:docMk/>
            <pc:sldMk cId="2853861713" sldId="772"/>
            <ac:picMk id="10" creationId="{4E13D6BB-E765-4A88-AB9E-A77037BF787C}"/>
          </ac:picMkLst>
        </pc:picChg>
        <pc:picChg chg="add mod">
          <ac:chgData name="Domingo Velazquez" userId="ba2da465-8113-4dad-ae53-a29c8426a984" providerId="ADAL" clId="{447D548F-C5B8-4185-A694-C50BB0CECF6B}" dt="2020-03-26T22:19:39.769" v="6377" actId="1038"/>
          <ac:picMkLst>
            <pc:docMk/>
            <pc:sldMk cId="2853861713" sldId="772"/>
            <ac:picMk id="14" creationId="{A7B49C16-DFD6-4993-B5D9-4A13E8B2EBF1}"/>
          </ac:picMkLst>
        </pc:picChg>
        <pc:picChg chg="del">
          <ac:chgData name="Domingo Velazquez" userId="ba2da465-8113-4dad-ae53-a29c8426a984" providerId="ADAL" clId="{447D548F-C5B8-4185-A694-C50BB0CECF6B}" dt="2020-03-26T15:49:57.239" v="1024" actId="478"/>
          <ac:picMkLst>
            <pc:docMk/>
            <pc:sldMk cId="2853861713" sldId="772"/>
            <ac:picMk id="15" creationId="{1363BE80-3E2B-444F-8040-4F00CD7F9C71}"/>
          </ac:picMkLst>
        </pc:picChg>
      </pc:sldChg>
      <pc:sldChg chg="addSp delSp modSp mod modNotesTx">
        <pc:chgData name="Domingo Velazquez" userId="ba2da465-8113-4dad-ae53-a29c8426a984" providerId="ADAL" clId="{447D548F-C5B8-4185-A694-C50BB0CECF6B}" dt="2020-03-26T22:21:43.858" v="6462" actId="478"/>
        <pc:sldMkLst>
          <pc:docMk/>
          <pc:sldMk cId="577347496" sldId="773"/>
        </pc:sldMkLst>
        <pc:spChg chg="mod">
          <ac:chgData name="Domingo Velazquez" userId="ba2da465-8113-4dad-ae53-a29c8426a984" providerId="ADAL" clId="{447D548F-C5B8-4185-A694-C50BB0CECF6B}" dt="2020-03-26T17:02:47.371" v="2783" actId="20577"/>
          <ac:spMkLst>
            <pc:docMk/>
            <pc:sldMk cId="577347496" sldId="773"/>
            <ac:spMk id="2" creationId="{325BBE27-A548-4153-B5D7-2989E9FC81AC}"/>
          </ac:spMkLst>
        </pc:spChg>
        <pc:spChg chg="del mod">
          <ac:chgData name="Domingo Velazquez" userId="ba2da465-8113-4dad-ae53-a29c8426a984" providerId="ADAL" clId="{447D548F-C5B8-4185-A694-C50BB0CECF6B}" dt="2020-03-26T22:21:43.858" v="6462" actId="478"/>
          <ac:spMkLst>
            <pc:docMk/>
            <pc:sldMk cId="577347496" sldId="773"/>
            <ac:spMk id="5" creationId="{74EB8533-3A20-49ED-B8C2-21D2EC597B6B}"/>
          </ac:spMkLst>
        </pc:spChg>
        <pc:spChg chg="add mod">
          <ac:chgData name="Domingo Velazquez" userId="ba2da465-8113-4dad-ae53-a29c8426a984" providerId="ADAL" clId="{447D548F-C5B8-4185-A694-C50BB0CECF6B}" dt="2020-03-26T22:21:40.635" v="6461"/>
          <ac:spMkLst>
            <pc:docMk/>
            <pc:sldMk cId="577347496" sldId="773"/>
            <ac:spMk id="6" creationId="{1AB1D44C-4E0C-4D8F-B96F-B9ADE15205DB}"/>
          </ac:spMkLst>
        </pc:spChg>
        <pc:picChg chg="add mod">
          <ac:chgData name="Domingo Velazquez" userId="ba2da465-8113-4dad-ae53-a29c8426a984" providerId="ADAL" clId="{447D548F-C5B8-4185-A694-C50BB0CECF6B}" dt="2020-03-26T17:43:31.066" v="3939" actId="1036"/>
          <ac:picMkLst>
            <pc:docMk/>
            <pc:sldMk cId="577347496" sldId="773"/>
            <ac:picMk id="4" creationId="{2948EAD2-C3B7-41B7-8F4F-41EA868CF125}"/>
          </ac:picMkLst>
        </pc:picChg>
        <pc:picChg chg="del">
          <ac:chgData name="Domingo Velazquez" userId="ba2da465-8113-4dad-ae53-a29c8426a984" providerId="ADAL" clId="{447D548F-C5B8-4185-A694-C50BB0CECF6B}" dt="2020-03-26T17:05:33.909" v="2813" actId="478"/>
          <ac:picMkLst>
            <pc:docMk/>
            <pc:sldMk cId="577347496" sldId="773"/>
            <ac:picMk id="45" creationId="{3A8A40F1-4D3C-457F-BA17-2F8217AB8A08}"/>
          </ac:picMkLst>
        </pc:picChg>
        <pc:picChg chg="del">
          <ac:chgData name="Domingo Velazquez" userId="ba2da465-8113-4dad-ae53-a29c8426a984" providerId="ADAL" clId="{447D548F-C5B8-4185-A694-C50BB0CECF6B}" dt="2020-03-26T17:05:32.177" v="2812" actId="478"/>
          <ac:picMkLst>
            <pc:docMk/>
            <pc:sldMk cId="577347496" sldId="773"/>
            <ac:picMk id="46" creationId="{86EF8FD9-C24A-49CB-B1D1-007FFD747DA7}"/>
          </ac:picMkLst>
        </pc:picChg>
      </pc:sldChg>
      <pc:sldChg chg="addSp delSp modSp mod modNotesTx">
        <pc:chgData name="Domingo Velazquez" userId="ba2da465-8113-4dad-ae53-a29c8426a984" providerId="ADAL" clId="{447D548F-C5B8-4185-A694-C50BB0CECF6B}" dt="2020-03-26T22:13:40.042" v="6075" actId="20577"/>
        <pc:sldMkLst>
          <pc:docMk/>
          <pc:sldMk cId="2983937084" sldId="774"/>
        </pc:sldMkLst>
        <pc:spChg chg="mod">
          <ac:chgData name="Domingo Velazquez" userId="ba2da465-8113-4dad-ae53-a29c8426a984" providerId="ADAL" clId="{447D548F-C5B8-4185-A694-C50BB0CECF6B}" dt="2020-03-26T17:06:25.192" v="2848" actId="20577"/>
          <ac:spMkLst>
            <pc:docMk/>
            <pc:sldMk cId="2983937084" sldId="774"/>
            <ac:spMk id="2" creationId="{7B6F4680-7718-41AC-BD2C-EBAF08E9BD60}"/>
          </ac:spMkLst>
        </pc:spChg>
        <pc:spChg chg="add del">
          <ac:chgData name="Domingo Velazquez" userId="ba2da465-8113-4dad-ae53-a29c8426a984" providerId="ADAL" clId="{447D548F-C5B8-4185-A694-C50BB0CECF6B}" dt="2020-03-26T18:17:49.458" v="4976"/>
          <ac:spMkLst>
            <pc:docMk/>
            <pc:sldMk cId="2983937084" sldId="774"/>
            <ac:spMk id="3" creationId="{588A402C-302D-45CC-B1BD-21821AB9193B}"/>
          </ac:spMkLst>
        </pc:spChg>
        <pc:spChg chg="add mod">
          <ac:chgData name="Domingo Velazquez" userId="ba2da465-8113-4dad-ae53-a29c8426a984" providerId="ADAL" clId="{447D548F-C5B8-4185-A694-C50BB0CECF6B}" dt="2020-03-26T22:13:40.042" v="6075" actId="20577"/>
          <ac:spMkLst>
            <pc:docMk/>
            <pc:sldMk cId="2983937084" sldId="774"/>
            <ac:spMk id="14" creationId="{68DCE12C-F0CF-4BF7-8BD9-5D6222EFAFAA}"/>
          </ac:spMkLst>
        </pc:spChg>
        <pc:spChg chg="del">
          <ac:chgData name="Domingo Velazquez" userId="ba2da465-8113-4dad-ae53-a29c8426a984" providerId="ADAL" clId="{447D548F-C5B8-4185-A694-C50BB0CECF6B}" dt="2020-03-26T17:06:16.047" v="2827" actId="478"/>
          <ac:spMkLst>
            <pc:docMk/>
            <pc:sldMk cId="2983937084" sldId="774"/>
            <ac:spMk id="27" creationId="{F922C4C3-F4B7-41BF-BA7E-F602C4FCD842}"/>
          </ac:spMkLst>
        </pc:spChg>
        <pc:spChg chg="del">
          <ac:chgData name="Domingo Velazquez" userId="ba2da465-8113-4dad-ae53-a29c8426a984" providerId="ADAL" clId="{447D548F-C5B8-4185-A694-C50BB0CECF6B}" dt="2020-03-26T17:06:01.361" v="2821" actId="478"/>
          <ac:spMkLst>
            <pc:docMk/>
            <pc:sldMk cId="2983937084" sldId="774"/>
            <ac:spMk id="77" creationId="{27A79962-3E8B-49AF-ACE5-E318C24AEC1B}"/>
          </ac:spMkLst>
        </pc:spChg>
        <pc:spChg chg="del">
          <ac:chgData name="Domingo Velazquez" userId="ba2da465-8113-4dad-ae53-a29c8426a984" providerId="ADAL" clId="{447D548F-C5B8-4185-A694-C50BB0CECF6B}" dt="2020-03-26T17:06:03.094" v="2822" actId="478"/>
          <ac:spMkLst>
            <pc:docMk/>
            <pc:sldMk cId="2983937084" sldId="774"/>
            <ac:spMk id="78" creationId="{1DF419A9-2AEE-4FEC-85D6-44A48437769F}"/>
          </ac:spMkLst>
        </pc:spChg>
        <pc:spChg chg="del">
          <ac:chgData name="Domingo Velazquez" userId="ba2da465-8113-4dad-ae53-a29c8426a984" providerId="ADAL" clId="{447D548F-C5B8-4185-A694-C50BB0CECF6B}" dt="2020-03-26T17:06:04.726" v="2823" actId="478"/>
          <ac:spMkLst>
            <pc:docMk/>
            <pc:sldMk cId="2983937084" sldId="774"/>
            <ac:spMk id="79" creationId="{26DD76CE-3937-47DF-BD07-FDD379D2EA95}"/>
          </ac:spMkLst>
        </pc:spChg>
        <pc:spChg chg="del">
          <ac:chgData name="Domingo Velazquez" userId="ba2da465-8113-4dad-ae53-a29c8426a984" providerId="ADAL" clId="{447D548F-C5B8-4185-A694-C50BB0CECF6B}" dt="2020-03-26T17:06:06.525" v="2824" actId="478"/>
          <ac:spMkLst>
            <pc:docMk/>
            <pc:sldMk cId="2983937084" sldId="774"/>
            <ac:spMk id="80" creationId="{2985B56D-4474-42BC-AF00-2DF4D8B1F08F}"/>
          </ac:spMkLst>
        </pc:spChg>
        <pc:spChg chg="del">
          <ac:chgData name="Domingo Velazquez" userId="ba2da465-8113-4dad-ae53-a29c8426a984" providerId="ADAL" clId="{447D548F-C5B8-4185-A694-C50BB0CECF6B}" dt="2020-03-26T17:06:11.669" v="2826" actId="478"/>
          <ac:spMkLst>
            <pc:docMk/>
            <pc:sldMk cId="2983937084" sldId="774"/>
            <ac:spMk id="81" creationId="{9FC168E1-CE54-4C73-8BAB-D01F479038D9}"/>
          </ac:spMkLst>
        </pc:spChg>
        <pc:grpChg chg="del">
          <ac:chgData name="Domingo Velazquez" userId="ba2da465-8113-4dad-ae53-a29c8426a984" providerId="ADAL" clId="{447D548F-C5B8-4185-A694-C50BB0CECF6B}" dt="2020-03-26T17:05:55.801" v="2820" actId="478"/>
          <ac:grpSpMkLst>
            <pc:docMk/>
            <pc:sldMk cId="2983937084" sldId="774"/>
            <ac:grpSpMk id="75" creationId="{B32A38BD-56FF-40F5-B6BE-39E0DE78732E}"/>
          </ac:grpSpMkLst>
        </pc:grpChg>
        <pc:picChg chg="del">
          <ac:chgData name="Domingo Velazquez" userId="ba2da465-8113-4dad-ae53-a29c8426a984" providerId="ADAL" clId="{447D548F-C5B8-4185-A694-C50BB0CECF6B}" dt="2020-03-26T17:05:53.156" v="2819" actId="478"/>
          <ac:picMkLst>
            <pc:docMk/>
            <pc:sldMk cId="2983937084" sldId="774"/>
            <ac:picMk id="72" creationId="{9EBFC90C-6F33-433D-90CA-5AEC5431CD14}"/>
          </ac:picMkLst>
        </pc:picChg>
        <pc:cxnChg chg="del mod">
          <ac:chgData name="Domingo Velazquez" userId="ba2da465-8113-4dad-ae53-a29c8426a984" providerId="ADAL" clId="{447D548F-C5B8-4185-A694-C50BB0CECF6B}" dt="2020-03-26T17:06:08.986" v="2825" actId="478"/>
          <ac:cxnSpMkLst>
            <pc:docMk/>
            <pc:sldMk cId="2983937084" sldId="774"/>
            <ac:cxnSpMk id="83" creationId="{C8BBDD58-D779-48BD-AF17-23F913F0F467}"/>
          </ac:cxnSpMkLst>
        </pc:cxnChg>
      </pc:sldChg>
      <pc:sldChg chg="del">
        <pc:chgData name="Domingo Velazquez" userId="ba2da465-8113-4dad-ae53-a29c8426a984" providerId="ADAL" clId="{447D548F-C5B8-4185-A694-C50BB0CECF6B}" dt="2020-03-26T17:05:44.502" v="2816" actId="47"/>
        <pc:sldMkLst>
          <pc:docMk/>
          <pc:sldMk cId="1899793299" sldId="775"/>
        </pc:sldMkLst>
      </pc:sldChg>
      <pc:sldChg chg="del">
        <pc:chgData name="Domingo Velazquez" userId="ba2da465-8113-4dad-ae53-a29c8426a984" providerId="ADAL" clId="{447D548F-C5B8-4185-A694-C50BB0CECF6B}" dt="2020-03-26T17:05:49.477" v="2818" actId="47"/>
        <pc:sldMkLst>
          <pc:docMk/>
          <pc:sldMk cId="4192130826" sldId="776"/>
        </pc:sldMkLst>
      </pc:sldChg>
      <pc:sldChg chg="del">
        <pc:chgData name="Domingo Velazquez" userId="ba2da465-8113-4dad-ae53-a29c8426a984" providerId="ADAL" clId="{447D548F-C5B8-4185-A694-C50BB0CECF6B}" dt="2020-03-26T17:05:41.611" v="2815" actId="47"/>
        <pc:sldMkLst>
          <pc:docMk/>
          <pc:sldMk cId="2930587158" sldId="777"/>
        </pc:sldMkLst>
      </pc:sldChg>
      <pc:sldChg chg="del">
        <pc:chgData name="Domingo Velazquez" userId="ba2da465-8113-4dad-ae53-a29c8426a984" providerId="ADAL" clId="{447D548F-C5B8-4185-A694-C50BB0CECF6B}" dt="2020-03-26T17:05:46.275" v="2817" actId="47"/>
        <pc:sldMkLst>
          <pc:docMk/>
          <pc:sldMk cId="1307944625" sldId="779"/>
        </pc:sldMkLst>
      </pc:sldChg>
      <pc:sldChg chg="del">
        <pc:chgData name="Domingo Velazquez" userId="ba2da465-8113-4dad-ae53-a29c8426a984" providerId="ADAL" clId="{447D548F-C5B8-4185-A694-C50BB0CECF6B}" dt="2020-03-26T17:05:39.838" v="2814" actId="47"/>
        <pc:sldMkLst>
          <pc:docMk/>
          <pc:sldMk cId="3744043907" sldId="780"/>
        </pc:sldMkLst>
      </pc:sldChg>
      <pc:sldChg chg="addSp delSp modSp mod">
        <pc:chgData name="Domingo Velazquez" userId="ba2da465-8113-4dad-ae53-a29c8426a984" providerId="ADAL" clId="{447D548F-C5B8-4185-A694-C50BB0CECF6B}" dt="2020-03-26T22:20:29.158" v="6384" actId="20577"/>
        <pc:sldMkLst>
          <pc:docMk/>
          <pc:sldMk cId="415079123" sldId="781"/>
        </pc:sldMkLst>
        <pc:spChg chg="mod">
          <ac:chgData name="Domingo Velazquez" userId="ba2da465-8113-4dad-ae53-a29c8426a984" providerId="ADAL" clId="{447D548F-C5B8-4185-A694-C50BB0CECF6B}" dt="2020-03-26T15:08:56.660" v="33" actId="20577"/>
          <ac:spMkLst>
            <pc:docMk/>
            <pc:sldMk cId="415079123" sldId="781"/>
            <ac:spMk id="2" creationId="{4928FFBD-9A33-48CF-9B62-B6FC31E7F81B}"/>
          </ac:spMkLst>
        </pc:spChg>
        <pc:spChg chg="add del">
          <ac:chgData name="Domingo Velazquez" userId="ba2da465-8113-4dad-ae53-a29c8426a984" providerId="ADAL" clId="{447D548F-C5B8-4185-A694-C50BB0CECF6B}" dt="2020-03-26T15:15:25.706" v="102"/>
          <ac:spMkLst>
            <pc:docMk/>
            <pc:sldMk cId="415079123" sldId="781"/>
            <ac:spMk id="3" creationId="{D4A04B3D-27B6-48FD-B08C-6C0ABDBFAB26}"/>
          </ac:spMkLst>
        </pc:spChg>
        <pc:spChg chg="del">
          <ac:chgData name="Domingo Velazquez" userId="ba2da465-8113-4dad-ae53-a29c8426a984" providerId="ADAL" clId="{447D548F-C5B8-4185-A694-C50BB0CECF6B}" dt="2020-03-26T15:08:59.346" v="34" actId="478"/>
          <ac:spMkLst>
            <pc:docMk/>
            <pc:sldMk cId="415079123" sldId="781"/>
            <ac:spMk id="7" creationId="{D4CAECD8-F256-4CCF-A91B-935699435C3A}"/>
          </ac:spMkLst>
        </pc:spChg>
        <pc:spChg chg="add mod">
          <ac:chgData name="Domingo Velazquez" userId="ba2da465-8113-4dad-ae53-a29c8426a984" providerId="ADAL" clId="{447D548F-C5B8-4185-A694-C50BB0CECF6B}" dt="2020-03-26T22:20:29.158" v="6384" actId="20577"/>
          <ac:spMkLst>
            <pc:docMk/>
            <pc:sldMk cId="415079123" sldId="781"/>
            <ac:spMk id="10" creationId="{D7E828F3-FEB3-4C63-81C3-3E04D11464E1}"/>
          </ac:spMkLst>
        </pc:spChg>
        <pc:spChg chg="del mod">
          <ac:chgData name="Domingo Velazquez" userId="ba2da465-8113-4dad-ae53-a29c8426a984" providerId="ADAL" clId="{447D548F-C5B8-4185-A694-C50BB0CECF6B}" dt="2020-03-26T15:09:07.167" v="38" actId="478"/>
          <ac:spMkLst>
            <pc:docMk/>
            <pc:sldMk cId="415079123" sldId="781"/>
            <ac:spMk id="18" creationId="{CDB53274-ACDE-468B-B72E-21C3857F0F2C}"/>
          </ac:spMkLst>
        </pc:spChg>
        <pc:spChg chg="del mod">
          <ac:chgData name="Domingo Velazquez" userId="ba2da465-8113-4dad-ae53-a29c8426a984" providerId="ADAL" clId="{447D548F-C5B8-4185-A694-C50BB0CECF6B}" dt="2020-03-26T15:09:17.478" v="43" actId="478"/>
          <ac:spMkLst>
            <pc:docMk/>
            <pc:sldMk cId="415079123" sldId="781"/>
            <ac:spMk id="19" creationId="{017D5F3B-9714-4820-A2C8-154C0FA0BA5A}"/>
          </ac:spMkLst>
        </pc:spChg>
        <pc:spChg chg="del">
          <ac:chgData name="Domingo Velazquez" userId="ba2da465-8113-4dad-ae53-a29c8426a984" providerId="ADAL" clId="{447D548F-C5B8-4185-A694-C50BB0CECF6B}" dt="2020-03-26T15:09:10.383" v="40" actId="478"/>
          <ac:spMkLst>
            <pc:docMk/>
            <pc:sldMk cId="415079123" sldId="781"/>
            <ac:spMk id="22" creationId="{F87C58D5-A62A-4A99-A0A9-DFFFA6BB0E39}"/>
          </ac:spMkLst>
        </pc:spChg>
        <pc:picChg chg="del">
          <ac:chgData name="Domingo Velazquez" userId="ba2da465-8113-4dad-ae53-a29c8426a984" providerId="ADAL" clId="{447D548F-C5B8-4185-A694-C50BB0CECF6B}" dt="2020-03-26T15:09:02.674" v="36" actId="478"/>
          <ac:picMkLst>
            <pc:docMk/>
            <pc:sldMk cId="415079123" sldId="781"/>
            <ac:picMk id="8" creationId="{73445818-3C54-42D5-83A9-A79C5DAD382E}"/>
          </ac:picMkLst>
        </pc:picChg>
        <pc:picChg chg="del">
          <ac:chgData name="Domingo Velazquez" userId="ba2da465-8113-4dad-ae53-a29c8426a984" providerId="ADAL" clId="{447D548F-C5B8-4185-A694-C50BB0CECF6B}" dt="2020-03-26T15:09:01.267" v="35" actId="478"/>
          <ac:picMkLst>
            <pc:docMk/>
            <pc:sldMk cId="415079123" sldId="781"/>
            <ac:picMk id="14" creationId="{FAA38702-E43D-48C2-8583-E04BB16AF062}"/>
          </ac:picMkLst>
        </pc:picChg>
        <pc:picChg chg="del">
          <ac:chgData name="Domingo Velazquez" userId="ba2da465-8113-4dad-ae53-a29c8426a984" providerId="ADAL" clId="{447D548F-C5B8-4185-A694-C50BB0CECF6B}" dt="2020-03-26T15:09:09.040" v="39" actId="478"/>
          <ac:picMkLst>
            <pc:docMk/>
            <pc:sldMk cId="415079123" sldId="781"/>
            <ac:picMk id="16" creationId="{25811F45-E5BB-4515-A74F-28216F315532}"/>
          </ac:picMkLst>
        </pc:picChg>
      </pc:sldChg>
      <pc:sldChg chg="addSp delSp modSp add mod">
        <pc:chgData name="Domingo Velazquez" userId="ba2da465-8113-4dad-ae53-a29c8426a984" providerId="ADAL" clId="{447D548F-C5B8-4185-A694-C50BB0CECF6B}" dt="2020-03-26T17:04:14.423" v="2803"/>
        <pc:sldMkLst>
          <pc:docMk/>
          <pc:sldMk cId="603769967" sldId="782"/>
        </pc:sldMkLst>
        <pc:spChg chg="del">
          <ac:chgData name="Domingo Velazquez" userId="ba2da465-8113-4dad-ae53-a29c8426a984" providerId="ADAL" clId="{447D548F-C5B8-4185-A694-C50BB0CECF6B}" dt="2020-03-26T17:04:10.423" v="2801" actId="478"/>
          <ac:spMkLst>
            <pc:docMk/>
            <pc:sldMk cId="603769967" sldId="782"/>
            <ac:spMk id="2" creationId="{B2B75388-C2BF-4555-8FB5-73FC8B31E5FA}"/>
          </ac:spMkLst>
        </pc:spChg>
        <pc:spChg chg="add del mod">
          <ac:chgData name="Domingo Velazquez" userId="ba2da465-8113-4dad-ae53-a29c8426a984" providerId="ADAL" clId="{447D548F-C5B8-4185-A694-C50BB0CECF6B}" dt="2020-03-26T17:04:13.323" v="2802" actId="478"/>
          <ac:spMkLst>
            <pc:docMk/>
            <pc:sldMk cId="603769967" sldId="782"/>
            <ac:spMk id="13" creationId="{D9FDE606-D1AD-46D7-BDFD-108E229F96BA}"/>
          </ac:spMkLst>
        </pc:spChg>
        <pc:spChg chg="add">
          <ac:chgData name="Domingo Velazquez" userId="ba2da465-8113-4dad-ae53-a29c8426a984" providerId="ADAL" clId="{447D548F-C5B8-4185-A694-C50BB0CECF6B}" dt="2020-03-26T17:04:14.423" v="2803"/>
          <ac:spMkLst>
            <pc:docMk/>
            <pc:sldMk cId="603769967" sldId="782"/>
            <ac:spMk id="15" creationId="{0F7A28AF-FE5A-4216-87CB-B1FD6EE871F9}"/>
          </ac:spMkLst>
        </pc:spChg>
        <pc:picChg chg="add del mod">
          <ac:chgData name="Domingo Velazquez" userId="ba2da465-8113-4dad-ae53-a29c8426a984" providerId="ADAL" clId="{447D548F-C5B8-4185-A694-C50BB0CECF6B}" dt="2020-03-26T16:00:40.557" v="1210" actId="478"/>
          <ac:picMkLst>
            <pc:docMk/>
            <pc:sldMk cId="603769967" sldId="782"/>
            <ac:picMk id="4" creationId="{81B9DD3E-E1BB-4D63-BF17-8CAFC99A3150}"/>
          </ac:picMkLst>
        </pc:picChg>
        <pc:picChg chg="add mod">
          <ac:chgData name="Domingo Velazquez" userId="ba2da465-8113-4dad-ae53-a29c8426a984" providerId="ADAL" clId="{447D548F-C5B8-4185-A694-C50BB0CECF6B}" dt="2020-03-26T16:03:07.151" v="1323" actId="1036"/>
          <ac:picMkLst>
            <pc:docMk/>
            <pc:sldMk cId="603769967" sldId="782"/>
            <ac:picMk id="6" creationId="{0D2BB3E0-307E-4CB0-9058-C013511D1B7C}"/>
          </ac:picMkLst>
        </pc:picChg>
        <pc:picChg chg="add del mod">
          <ac:chgData name="Domingo Velazquez" userId="ba2da465-8113-4dad-ae53-a29c8426a984" providerId="ADAL" clId="{447D548F-C5B8-4185-A694-C50BB0CECF6B}" dt="2020-03-26T16:00:54.737" v="1213" actId="478"/>
          <ac:picMkLst>
            <pc:docMk/>
            <pc:sldMk cId="603769967" sldId="782"/>
            <ac:picMk id="8" creationId="{7DF32CD0-05F7-40D0-B936-619CC92E9002}"/>
          </ac:picMkLst>
        </pc:picChg>
        <pc:picChg chg="add del mod">
          <ac:chgData name="Domingo Velazquez" userId="ba2da465-8113-4dad-ae53-a29c8426a984" providerId="ADAL" clId="{447D548F-C5B8-4185-A694-C50BB0CECF6B}" dt="2020-03-26T16:00:42.491" v="1211" actId="478"/>
          <ac:picMkLst>
            <pc:docMk/>
            <pc:sldMk cId="603769967" sldId="782"/>
            <ac:picMk id="10" creationId="{4E13D6BB-E765-4A88-AB9E-A77037BF787C}"/>
          </ac:picMkLst>
        </pc:picChg>
        <pc:picChg chg="add mod">
          <ac:chgData name="Domingo Velazquez" userId="ba2da465-8113-4dad-ae53-a29c8426a984" providerId="ADAL" clId="{447D548F-C5B8-4185-A694-C50BB0CECF6B}" dt="2020-03-26T16:02:47.947" v="1319" actId="1036"/>
          <ac:picMkLst>
            <pc:docMk/>
            <pc:sldMk cId="603769967" sldId="782"/>
            <ac:picMk id="11" creationId="{83BA5362-1B41-4763-B63B-52ABCEEAFD96}"/>
          </ac:picMkLst>
        </pc:picChg>
        <pc:picChg chg="del">
          <ac:chgData name="Domingo Velazquez" userId="ba2da465-8113-4dad-ae53-a29c8426a984" providerId="ADAL" clId="{447D548F-C5B8-4185-A694-C50BB0CECF6B}" dt="2020-03-26T16:00:28.642" v="1205" actId="478"/>
          <ac:picMkLst>
            <pc:docMk/>
            <pc:sldMk cId="603769967" sldId="782"/>
            <ac:picMk id="14" creationId="{A7B49C16-DFD6-4993-B5D9-4A13E8B2EBF1}"/>
          </ac:picMkLst>
        </pc:picChg>
      </pc:sldChg>
      <pc:sldChg chg="addSp delSp modSp add mod">
        <pc:chgData name="Domingo Velazquez" userId="ba2da465-8113-4dad-ae53-a29c8426a984" providerId="ADAL" clId="{447D548F-C5B8-4185-A694-C50BB0CECF6B}" dt="2020-03-26T17:04:27.430" v="2806"/>
        <pc:sldMkLst>
          <pc:docMk/>
          <pc:sldMk cId="1296457849" sldId="783"/>
        </pc:sldMkLst>
        <pc:spChg chg="del">
          <ac:chgData name="Domingo Velazquez" userId="ba2da465-8113-4dad-ae53-a29c8426a984" providerId="ADAL" clId="{447D548F-C5B8-4185-A694-C50BB0CECF6B}" dt="2020-03-26T17:04:21.190" v="2804" actId="478"/>
          <ac:spMkLst>
            <pc:docMk/>
            <pc:sldMk cId="1296457849" sldId="783"/>
            <ac:spMk id="2" creationId="{B2B75388-C2BF-4555-8FB5-73FC8B31E5FA}"/>
          </ac:spMkLst>
        </pc:spChg>
        <pc:spChg chg="add del mod">
          <ac:chgData name="Domingo Velazquez" userId="ba2da465-8113-4dad-ae53-a29c8426a984" providerId="ADAL" clId="{447D548F-C5B8-4185-A694-C50BB0CECF6B}" dt="2020-03-26T17:04:24.850" v="2805" actId="478"/>
          <ac:spMkLst>
            <pc:docMk/>
            <pc:sldMk cId="1296457849" sldId="783"/>
            <ac:spMk id="8" creationId="{C66E767B-38AF-40A6-AE04-847CCAAA9857}"/>
          </ac:spMkLst>
        </pc:spChg>
        <pc:spChg chg="add">
          <ac:chgData name="Domingo Velazquez" userId="ba2da465-8113-4dad-ae53-a29c8426a984" providerId="ADAL" clId="{447D548F-C5B8-4185-A694-C50BB0CECF6B}" dt="2020-03-26T17:04:27.430" v="2806"/>
          <ac:spMkLst>
            <pc:docMk/>
            <pc:sldMk cId="1296457849" sldId="783"/>
            <ac:spMk id="11" creationId="{BC15374E-A5A9-408F-BD7D-20694158F67D}"/>
          </ac:spMkLst>
        </pc:spChg>
        <pc:picChg chg="add mod">
          <ac:chgData name="Domingo Velazquez" userId="ba2da465-8113-4dad-ae53-a29c8426a984" providerId="ADAL" clId="{447D548F-C5B8-4185-A694-C50BB0CECF6B}" dt="2020-03-26T16:09:02.685" v="1374" actId="1036"/>
          <ac:picMkLst>
            <pc:docMk/>
            <pc:sldMk cId="1296457849" sldId="783"/>
            <ac:picMk id="4" creationId="{670C8D45-BFF7-4008-9BFB-11C738360D97}"/>
          </ac:picMkLst>
        </pc:picChg>
        <pc:picChg chg="add mod">
          <ac:chgData name="Domingo Velazquez" userId="ba2da465-8113-4dad-ae53-a29c8426a984" providerId="ADAL" clId="{447D548F-C5B8-4185-A694-C50BB0CECF6B}" dt="2020-03-26T16:08:50.554" v="1351" actId="1076"/>
          <ac:picMkLst>
            <pc:docMk/>
            <pc:sldMk cId="1296457849" sldId="783"/>
            <ac:picMk id="6" creationId="{60EAF393-A0A1-492B-B810-BBE70B3A2167}"/>
          </ac:picMkLst>
        </pc:picChg>
        <pc:picChg chg="del">
          <ac:chgData name="Domingo Velazquez" userId="ba2da465-8113-4dad-ae53-a29c8426a984" providerId="ADAL" clId="{447D548F-C5B8-4185-A694-C50BB0CECF6B}" dt="2020-03-26T16:05:08.665" v="1324" actId="478"/>
          <ac:picMkLst>
            <pc:docMk/>
            <pc:sldMk cId="1296457849" sldId="783"/>
            <ac:picMk id="10" creationId="{4E13D6BB-E765-4A88-AB9E-A77037BF787C}"/>
          </ac:picMkLst>
        </pc:picChg>
        <pc:picChg chg="del">
          <ac:chgData name="Domingo Velazquez" userId="ba2da465-8113-4dad-ae53-a29c8426a984" providerId="ADAL" clId="{447D548F-C5B8-4185-A694-C50BB0CECF6B}" dt="2020-03-26T16:05:10.444" v="1325" actId="478"/>
          <ac:picMkLst>
            <pc:docMk/>
            <pc:sldMk cId="1296457849" sldId="783"/>
            <ac:picMk id="14" creationId="{A7B49C16-DFD6-4993-B5D9-4A13E8B2EBF1}"/>
          </ac:picMkLst>
        </pc:picChg>
      </pc:sldChg>
      <pc:sldChg chg="addSp delSp modSp add mod">
        <pc:chgData name="Domingo Velazquez" userId="ba2da465-8113-4dad-ae53-a29c8426a984" providerId="ADAL" clId="{447D548F-C5B8-4185-A694-C50BB0CECF6B}" dt="2020-03-26T17:05:19.727" v="2809"/>
        <pc:sldMkLst>
          <pc:docMk/>
          <pc:sldMk cId="1913661482" sldId="784"/>
        </pc:sldMkLst>
        <pc:spChg chg="del">
          <ac:chgData name="Domingo Velazquez" userId="ba2da465-8113-4dad-ae53-a29c8426a984" providerId="ADAL" clId="{447D548F-C5B8-4185-A694-C50BB0CECF6B}" dt="2020-03-26T17:05:00.973" v="2807" actId="478"/>
          <ac:spMkLst>
            <pc:docMk/>
            <pc:sldMk cId="1913661482" sldId="784"/>
            <ac:spMk id="2" creationId="{B2B75388-C2BF-4555-8FB5-73FC8B31E5FA}"/>
          </ac:spMkLst>
        </pc:spChg>
        <pc:spChg chg="add del mod">
          <ac:chgData name="Domingo Velazquez" userId="ba2da465-8113-4dad-ae53-a29c8426a984" providerId="ADAL" clId="{447D548F-C5B8-4185-A694-C50BB0CECF6B}" dt="2020-03-26T17:05:03.133" v="2808" actId="478"/>
          <ac:spMkLst>
            <pc:docMk/>
            <pc:sldMk cId="1913661482" sldId="784"/>
            <ac:spMk id="11" creationId="{6E88E6CD-FDCE-49BE-A531-BBA0DF3B1EC2}"/>
          </ac:spMkLst>
        </pc:spChg>
        <pc:spChg chg="add">
          <ac:chgData name="Domingo Velazquez" userId="ba2da465-8113-4dad-ae53-a29c8426a984" providerId="ADAL" clId="{447D548F-C5B8-4185-A694-C50BB0CECF6B}" dt="2020-03-26T17:05:19.727" v="2809"/>
          <ac:spMkLst>
            <pc:docMk/>
            <pc:sldMk cId="1913661482" sldId="784"/>
            <ac:spMk id="13" creationId="{672E8B20-DCB3-47F7-872C-4F233263E629}"/>
          </ac:spMkLst>
        </pc:spChg>
        <pc:picChg chg="add del mod">
          <ac:chgData name="Domingo Velazquez" userId="ba2da465-8113-4dad-ae53-a29c8426a984" providerId="ADAL" clId="{447D548F-C5B8-4185-A694-C50BB0CECF6B}" dt="2020-03-26T16:10:37.772" v="1386" actId="478"/>
          <ac:picMkLst>
            <pc:docMk/>
            <pc:sldMk cId="1913661482" sldId="784"/>
            <ac:picMk id="4" creationId="{C238438F-06E6-4649-82A0-8DF7DD20202E}"/>
          </ac:picMkLst>
        </pc:picChg>
        <pc:picChg chg="add mod">
          <ac:chgData name="Domingo Velazquez" userId="ba2da465-8113-4dad-ae53-a29c8426a984" providerId="ADAL" clId="{447D548F-C5B8-4185-A694-C50BB0CECF6B}" dt="2020-03-26T16:11:49.488" v="1428" actId="1036"/>
          <ac:picMkLst>
            <pc:docMk/>
            <pc:sldMk cId="1913661482" sldId="784"/>
            <ac:picMk id="6" creationId="{E2DF566F-CEBE-4A2E-8F6D-746E7CC2C9EE}"/>
          </ac:picMkLst>
        </pc:picChg>
        <pc:picChg chg="add mod">
          <ac:chgData name="Domingo Velazquez" userId="ba2da465-8113-4dad-ae53-a29c8426a984" providerId="ADAL" clId="{447D548F-C5B8-4185-A694-C50BB0CECF6B}" dt="2020-03-26T16:11:27.346" v="1401" actId="1036"/>
          <ac:picMkLst>
            <pc:docMk/>
            <pc:sldMk cId="1913661482" sldId="784"/>
            <ac:picMk id="8" creationId="{3CABB9EC-82D8-4FDB-BD4B-00678711267A}"/>
          </ac:picMkLst>
        </pc:picChg>
        <pc:picChg chg="del">
          <ac:chgData name="Domingo Velazquez" userId="ba2da465-8113-4dad-ae53-a29c8426a984" providerId="ADAL" clId="{447D548F-C5B8-4185-A694-C50BB0CECF6B}" dt="2020-03-26T16:09:30.425" v="1375" actId="478"/>
          <ac:picMkLst>
            <pc:docMk/>
            <pc:sldMk cId="1913661482" sldId="784"/>
            <ac:picMk id="10" creationId="{4E13D6BB-E765-4A88-AB9E-A77037BF787C}"/>
          </ac:picMkLst>
        </pc:picChg>
        <pc:picChg chg="del">
          <ac:chgData name="Domingo Velazquez" userId="ba2da465-8113-4dad-ae53-a29c8426a984" providerId="ADAL" clId="{447D548F-C5B8-4185-A694-C50BB0CECF6B}" dt="2020-03-26T16:09:32.064" v="1376" actId="478"/>
          <ac:picMkLst>
            <pc:docMk/>
            <pc:sldMk cId="1913661482" sldId="784"/>
            <ac:picMk id="14" creationId="{A7B49C16-DFD6-4993-B5D9-4A13E8B2EBF1}"/>
          </ac:picMkLst>
        </pc:picChg>
      </pc:sldChg>
      <pc:sldChg chg="addSp delSp modSp add mod modNotesTx">
        <pc:chgData name="Domingo Velazquez" userId="ba2da465-8113-4dad-ae53-a29c8426a984" providerId="ADAL" clId="{447D548F-C5B8-4185-A694-C50BB0CECF6B}" dt="2020-03-26T22:20:43.765" v="6393" actId="123"/>
        <pc:sldMkLst>
          <pc:docMk/>
          <pc:sldMk cId="1335536439" sldId="785"/>
        </pc:sldMkLst>
        <pc:spChg chg="del">
          <ac:chgData name="Domingo Velazquez" userId="ba2da465-8113-4dad-ae53-a29c8426a984" providerId="ADAL" clId="{447D548F-C5B8-4185-A694-C50BB0CECF6B}" dt="2020-03-26T16:12:42.439" v="1430" actId="478"/>
          <ac:spMkLst>
            <pc:docMk/>
            <pc:sldMk cId="1335536439" sldId="785"/>
            <ac:spMk id="2" creationId="{E8BF7F85-9D83-4A0C-B414-C2E6E0AF083E}"/>
          </ac:spMkLst>
        </pc:spChg>
        <pc:spChg chg="del">
          <ac:chgData name="Domingo Velazquez" userId="ba2da465-8113-4dad-ae53-a29c8426a984" providerId="ADAL" clId="{447D548F-C5B8-4185-A694-C50BB0CECF6B}" dt="2020-03-26T16:13:47.863" v="1432"/>
          <ac:spMkLst>
            <pc:docMk/>
            <pc:sldMk cId="1335536439" sldId="785"/>
            <ac:spMk id="3" creationId="{87C37B14-44B5-4C19-BFC8-36DD6B801BA0}"/>
          </ac:spMkLst>
        </pc:spChg>
        <pc:spChg chg="add mod">
          <ac:chgData name="Domingo Velazquez" userId="ba2da465-8113-4dad-ae53-a29c8426a984" providerId="ADAL" clId="{447D548F-C5B8-4185-A694-C50BB0CECF6B}" dt="2020-03-26T17:03:26.840" v="2797" actId="20577"/>
          <ac:spMkLst>
            <pc:docMk/>
            <pc:sldMk cId="1335536439" sldId="785"/>
            <ac:spMk id="4" creationId="{2B472CC3-1D43-4E02-856A-DDE7CFD28B51}"/>
          </ac:spMkLst>
        </pc:spChg>
        <pc:spChg chg="add del mod">
          <ac:chgData name="Domingo Velazquez" userId="ba2da465-8113-4dad-ae53-a29c8426a984" providerId="ADAL" clId="{447D548F-C5B8-4185-A694-C50BB0CECF6B}" dt="2020-03-26T16:38:06.240" v="2247" actId="478"/>
          <ac:spMkLst>
            <pc:docMk/>
            <pc:sldMk cId="1335536439" sldId="785"/>
            <ac:spMk id="6" creationId="{066652F3-152D-4A05-BEC3-2C3122A15D41}"/>
          </ac:spMkLst>
        </pc:spChg>
        <pc:spChg chg="add del mod">
          <ac:chgData name="Domingo Velazquez" userId="ba2da465-8113-4dad-ae53-a29c8426a984" providerId="ADAL" clId="{447D548F-C5B8-4185-A694-C50BB0CECF6B}" dt="2020-03-26T16:36:04.917" v="1745" actId="478"/>
          <ac:spMkLst>
            <pc:docMk/>
            <pc:sldMk cId="1335536439" sldId="785"/>
            <ac:spMk id="7" creationId="{7D6D19DE-B509-44C1-A1D7-868CA57070B9}"/>
          </ac:spMkLst>
        </pc:spChg>
        <pc:spChg chg="add mod">
          <ac:chgData name="Domingo Velazquez" userId="ba2da465-8113-4dad-ae53-a29c8426a984" providerId="ADAL" clId="{447D548F-C5B8-4185-A694-C50BB0CECF6B}" dt="2020-03-26T22:20:43.765" v="6393" actId="123"/>
          <ac:spMkLst>
            <pc:docMk/>
            <pc:sldMk cId="1335536439" sldId="785"/>
            <ac:spMk id="8" creationId="{CC404700-93A4-4037-8F7D-F7B12B56749A}"/>
          </ac:spMkLst>
        </pc:spChg>
        <pc:spChg chg="add del mod">
          <ac:chgData name="Domingo Velazquez" userId="ba2da465-8113-4dad-ae53-a29c8426a984" providerId="ADAL" clId="{447D548F-C5B8-4185-A694-C50BB0CECF6B}" dt="2020-03-26T16:45:35.718" v="2501" actId="478"/>
          <ac:spMkLst>
            <pc:docMk/>
            <pc:sldMk cId="1335536439" sldId="785"/>
            <ac:spMk id="14" creationId="{3D653F12-15C5-4638-8413-E0BF5868488E}"/>
          </ac:spMkLst>
        </pc:spChg>
        <pc:graphicFrameChg chg="add del mod ord modGraphic">
          <ac:chgData name="Domingo Velazquez" userId="ba2da465-8113-4dad-ae53-a29c8426a984" providerId="ADAL" clId="{447D548F-C5B8-4185-A694-C50BB0CECF6B}" dt="2020-03-26T16:45:25.364" v="2500" actId="478"/>
          <ac:graphicFrameMkLst>
            <pc:docMk/>
            <pc:sldMk cId="1335536439" sldId="785"/>
            <ac:graphicFrameMk id="5" creationId="{A448D0A8-4460-4737-A1CE-C49065E3CFE2}"/>
          </ac:graphicFrameMkLst>
        </pc:graphicFrameChg>
        <pc:graphicFrameChg chg="add del">
          <ac:chgData name="Domingo Velazquez" userId="ba2da465-8113-4dad-ae53-a29c8426a984" providerId="ADAL" clId="{447D548F-C5B8-4185-A694-C50BB0CECF6B}" dt="2020-03-26T16:42:28.665" v="2483" actId="3680"/>
          <ac:graphicFrameMkLst>
            <pc:docMk/>
            <pc:sldMk cId="1335536439" sldId="785"/>
            <ac:graphicFrameMk id="9" creationId="{1F8C78E8-8E3F-4F17-83B7-A0C33BB84D78}"/>
          </ac:graphicFrameMkLst>
        </pc:graphicFrameChg>
        <pc:graphicFrameChg chg="add mod modGraphic">
          <ac:chgData name="Domingo Velazquez" userId="ba2da465-8113-4dad-ae53-a29c8426a984" providerId="ADAL" clId="{447D548F-C5B8-4185-A694-C50BB0CECF6B}" dt="2020-03-26T16:53:03.654" v="2624" actId="14100"/>
          <ac:graphicFrameMkLst>
            <pc:docMk/>
            <pc:sldMk cId="1335536439" sldId="785"/>
            <ac:graphicFrameMk id="11" creationId="{294420C5-4C6A-483E-9FEC-5D90094020C7}"/>
          </ac:graphicFrameMkLst>
        </pc:graphicFrameChg>
      </pc:sldChg>
      <pc:sldChg chg="addSp delSp modSp add mod">
        <pc:chgData name="Domingo Velazquez" userId="ba2da465-8113-4dad-ae53-a29c8426a984" providerId="ADAL" clId="{447D548F-C5B8-4185-A694-C50BB0CECF6B}" dt="2020-03-26T22:05:27.280" v="5774" actId="123"/>
        <pc:sldMkLst>
          <pc:docMk/>
          <pc:sldMk cId="2057338460" sldId="786"/>
        </pc:sldMkLst>
        <pc:spChg chg="mod">
          <ac:chgData name="Domingo Velazquez" userId="ba2da465-8113-4dad-ae53-a29c8426a984" providerId="ADAL" clId="{447D548F-C5B8-4185-A694-C50BB0CECF6B}" dt="2020-03-26T21:52:15.020" v="5280" actId="20577"/>
          <ac:spMkLst>
            <pc:docMk/>
            <pc:sldMk cId="2057338460" sldId="786"/>
            <ac:spMk id="2" creationId="{9B050A65-6A32-465B-9380-E08B1CC7F5B1}"/>
          </ac:spMkLst>
        </pc:spChg>
        <pc:spChg chg="del">
          <ac:chgData name="Domingo Velazquez" userId="ba2da465-8113-4dad-ae53-a29c8426a984" providerId="ADAL" clId="{447D548F-C5B8-4185-A694-C50BB0CECF6B}" dt="2020-03-26T21:51:02.490" v="5273" actId="478"/>
          <ac:spMkLst>
            <pc:docMk/>
            <pc:sldMk cId="2057338460" sldId="786"/>
            <ac:spMk id="3" creationId="{1D2ABD6C-CB94-41D1-9553-79E9D10F4F69}"/>
          </ac:spMkLst>
        </pc:spChg>
        <pc:spChg chg="add mod">
          <ac:chgData name="Domingo Velazquez" userId="ba2da465-8113-4dad-ae53-a29c8426a984" providerId="ADAL" clId="{447D548F-C5B8-4185-A694-C50BB0CECF6B}" dt="2020-03-26T22:05:27.280" v="5774" actId="123"/>
          <ac:spMkLst>
            <pc:docMk/>
            <pc:sldMk cId="2057338460" sldId="786"/>
            <ac:spMk id="4" creationId="{00218E2A-4BF4-4B7B-85A6-E5DB09D1C8B0}"/>
          </ac:spMkLst>
        </pc:spChg>
        <pc:spChg chg="add del">
          <ac:chgData name="Domingo Velazquez" userId="ba2da465-8113-4dad-ae53-a29c8426a984" providerId="ADAL" clId="{447D548F-C5B8-4185-A694-C50BB0CECF6B}" dt="2020-03-26T21:54:12.050" v="5282"/>
          <ac:spMkLst>
            <pc:docMk/>
            <pc:sldMk cId="2057338460" sldId="786"/>
            <ac:spMk id="5" creationId="{66ACC903-5681-4B23-ACE9-601A07578568}"/>
          </ac:spMkLst>
        </pc:spChg>
        <pc:spChg chg="add del">
          <ac:chgData name="Domingo Velazquez" userId="ba2da465-8113-4dad-ae53-a29c8426a984" providerId="ADAL" clId="{447D548F-C5B8-4185-A694-C50BB0CECF6B}" dt="2020-03-26T21:54:16.468" v="5285"/>
          <ac:spMkLst>
            <pc:docMk/>
            <pc:sldMk cId="2057338460" sldId="786"/>
            <ac:spMk id="6" creationId="{3A66B585-0450-4803-ABBA-4BA98BCE915A}"/>
          </ac:spMkLst>
        </pc:spChg>
        <pc:spChg chg="add del">
          <ac:chgData name="Domingo Velazquez" userId="ba2da465-8113-4dad-ae53-a29c8426a984" providerId="ADAL" clId="{447D548F-C5B8-4185-A694-C50BB0CECF6B}" dt="2020-03-26T21:54:34.181" v="5291"/>
          <ac:spMkLst>
            <pc:docMk/>
            <pc:sldMk cId="2057338460" sldId="786"/>
            <ac:spMk id="7" creationId="{9D5F8338-ACB3-48DA-99EE-95CAD09D90D5}"/>
          </ac:spMkLst>
        </pc:spChg>
        <pc:spChg chg="add del">
          <ac:chgData name="Domingo Velazquez" userId="ba2da465-8113-4dad-ae53-a29c8426a984" providerId="ADAL" clId="{447D548F-C5B8-4185-A694-C50BB0CECF6B}" dt="2020-03-26T21:54:38.327" v="5293"/>
          <ac:spMkLst>
            <pc:docMk/>
            <pc:sldMk cId="2057338460" sldId="786"/>
            <ac:spMk id="8" creationId="{6FE61DCB-B3A0-4771-B053-84DD8B29768B}"/>
          </ac:spMkLst>
        </pc:spChg>
        <pc:picChg chg="add del mod">
          <ac:chgData name="Domingo Velazquez" userId="ba2da465-8113-4dad-ae53-a29c8426a984" providerId="ADAL" clId="{447D548F-C5B8-4185-A694-C50BB0CECF6B}" dt="2020-03-26T22:04:00.987" v="5752" actId="478"/>
          <ac:picMkLst>
            <pc:docMk/>
            <pc:sldMk cId="2057338460" sldId="786"/>
            <ac:picMk id="10" creationId="{68A91331-DE32-4AB9-8663-287433CD2A2B}"/>
          </ac:picMkLst>
        </pc:picChg>
        <pc:picChg chg="add mod">
          <ac:chgData name="Domingo Velazquez" userId="ba2da465-8113-4dad-ae53-a29c8426a984" providerId="ADAL" clId="{447D548F-C5B8-4185-A694-C50BB0CECF6B}" dt="2020-03-26T22:04:53.013" v="5773" actId="1036"/>
          <ac:picMkLst>
            <pc:docMk/>
            <pc:sldMk cId="2057338460" sldId="786"/>
            <ac:picMk id="12" creationId="{76897092-E779-4695-992D-55D59B622B0F}"/>
          </ac:picMkLst>
        </pc:picChg>
      </pc:sldChg>
      <pc:sldChg chg="delSp add del">
        <pc:chgData name="Domingo Velazquez" userId="ba2da465-8113-4dad-ae53-a29c8426a984" providerId="ADAL" clId="{447D548F-C5B8-4185-A694-C50BB0CECF6B}" dt="2020-03-26T17:44:09.876" v="3943" actId="47"/>
        <pc:sldMkLst>
          <pc:docMk/>
          <pc:sldMk cId="3377863385" sldId="786"/>
        </pc:sldMkLst>
        <pc:spChg chg="del">
          <ac:chgData name="Domingo Velazquez" userId="ba2da465-8113-4dad-ae53-a29c8426a984" providerId="ADAL" clId="{447D548F-C5B8-4185-A694-C50BB0CECF6B}" dt="2020-03-26T17:44:05.629" v="3941"/>
          <ac:spMkLst>
            <pc:docMk/>
            <pc:sldMk cId="3377863385" sldId="786"/>
            <ac:spMk id="10" creationId="{D7E828F3-FEB3-4C63-81C3-3E04D11464E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C8466F-D2EB-443B-9265-9A183350E026}" type="datetimeFigureOut">
              <a:rPr lang="en-US" smtClean="0"/>
              <a:t>4/23/2020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5C3912-8706-4B66-B338-5699A1E2ADCF}" type="slidenum">
              <a:rPr lang="en-US" smtClean="0"/>
              <a:t>‹#›</a:t>
            </a:fld>
            <a:endParaRPr lang="en-US" dirty="0"/>
          </a:p>
        </p:txBody>
      </p:sp>
    </p:spTree>
    <p:extLst>
      <p:ext uri="{BB962C8B-B14F-4D97-AF65-F5344CB8AC3E}">
        <p14:creationId xmlns:p14="http://schemas.microsoft.com/office/powerpoint/2010/main" val="2457332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Active cases: to </a:t>
            </a:r>
            <a:r>
              <a:rPr lang="en-US" sz="1200" b="0" i="0" kern="1200" dirty="0">
                <a:solidFill>
                  <a:schemeClr val="tx1"/>
                </a:solidFill>
                <a:effectLst/>
                <a:latin typeface="+mn-lt"/>
                <a:ea typeface="+mn-ea"/>
                <a:cs typeface="+mn-cs"/>
              </a:rPr>
              <a:t>approximate the number of recoveries it’s assumed it takes 22 days for recovery. Active cases is Total cases (now) - Total cases 22 days ago (excluding deaths).</a:t>
            </a:r>
          </a:p>
          <a:p>
            <a:pPr marL="228600" indent="-228600">
              <a:buAutoNum type="arabicParenR"/>
            </a:pPr>
            <a:r>
              <a:rPr lang="en-US" dirty="0"/>
              <a:t>N-days forecast: </a:t>
            </a:r>
            <a:r>
              <a:rPr lang="en-US" sz="1200" b="0" i="0" kern="1200" dirty="0">
                <a:solidFill>
                  <a:schemeClr val="tx1"/>
                </a:solidFill>
                <a:effectLst/>
                <a:latin typeface="+mn-lt"/>
                <a:ea typeface="+mn-ea"/>
                <a:cs typeface="+mn-cs"/>
              </a:rPr>
              <a:t>projection is based on total cases in a log scale: exponential growth presents as a straight line on the log scale. So the estimate fits a straight line to the last n (10 in this case) days of data, extrapolate it by n days, and project that up onto the original scale of total cases.</a:t>
            </a:r>
            <a:endParaRPr lang="en-US" dirty="0"/>
          </a:p>
          <a:p>
            <a:pPr marL="228600" indent="-228600">
              <a:buAutoNum type="arabicParenR"/>
            </a:pPr>
            <a:r>
              <a:rPr lang="en-US" dirty="0"/>
              <a:t>Detection rate: </a:t>
            </a:r>
            <a:r>
              <a:rPr lang="en-US" sz="1200" b="0" i="0" kern="1200" dirty="0">
                <a:solidFill>
                  <a:schemeClr val="tx1"/>
                </a:solidFill>
                <a:effectLst/>
                <a:latin typeface="+mn-lt"/>
                <a:ea typeface="+mn-ea"/>
                <a:cs typeface="+mn-cs"/>
              </a:rPr>
              <a:t>It’s a </a:t>
            </a:r>
            <a:r>
              <a:rPr lang="en-US" sz="1200" b="1" i="0" u="sng" kern="1200" dirty="0">
                <a:solidFill>
                  <a:schemeClr val="tx1"/>
                </a:solidFill>
                <a:effectLst/>
                <a:latin typeface="+mn-lt"/>
                <a:ea typeface="+mn-ea"/>
                <a:cs typeface="+mn-cs"/>
              </a:rPr>
              <a:t>rough </a:t>
            </a:r>
            <a:r>
              <a:rPr lang="en-US" sz="1200" b="0" i="0" u="none" kern="1200" dirty="0">
                <a:solidFill>
                  <a:schemeClr val="tx1"/>
                </a:solidFill>
                <a:effectLst/>
                <a:latin typeface="+mn-lt"/>
                <a:ea typeface="+mn-ea"/>
                <a:cs typeface="+mn-cs"/>
              </a:rPr>
              <a:t>(because lack of reliable data)</a:t>
            </a:r>
            <a:r>
              <a:rPr lang="en-US" sz="1200" b="0" i="0" kern="1200" dirty="0">
                <a:solidFill>
                  <a:schemeClr val="tx1"/>
                </a:solidFill>
                <a:effectLst/>
                <a:latin typeface="+mn-lt"/>
                <a:ea typeface="+mn-ea"/>
                <a:cs typeface="+mn-cs"/>
              </a:rPr>
              <a:t> estimate of the proportion of cases that are being detected in each country. The fatality rate of symptomatic people is about 3.3% and it takes about 17 days for people to die. </a:t>
            </a:r>
            <a:r>
              <a:rPr lang="en-US" sz="1200" b="1" i="0" u="sng" kern="1200" dirty="0">
                <a:solidFill>
                  <a:schemeClr val="tx1"/>
                </a:solidFill>
                <a:effectLst/>
                <a:latin typeface="+mn-lt"/>
                <a:ea typeface="+mn-ea"/>
                <a:cs typeface="+mn-cs"/>
              </a:rPr>
              <a:t>Under these assumptions</a:t>
            </a:r>
            <a:r>
              <a:rPr lang="en-US" sz="1200" b="0" i="0" u="none" kern="1200" dirty="0">
                <a:solidFill>
                  <a:schemeClr val="tx1"/>
                </a:solidFill>
                <a:effectLst/>
                <a:latin typeface="+mn-lt"/>
                <a:ea typeface="+mn-ea"/>
                <a:cs typeface="+mn-cs"/>
              </a:rPr>
              <a:t> the tool looks </a:t>
            </a:r>
            <a:r>
              <a:rPr lang="en-US" sz="1200" b="0" i="0" kern="1200" dirty="0">
                <a:solidFill>
                  <a:schemeClr val="tx1"/>
                </a:solidFill>
                <a:effectLst/>
                <a:latin typeface="+mn-lt"/>
                <a:ea typeface="+mn-ea"/>
                <a:cs typeface="+mn-cs"/>
              </a:rPr>
              <a:t>at the number of deaths in a five-day period and calculates the number of symptomatic infections required to generate these deaths (expected = deaths/0.033). Then, the expected value is compared to the number of new cases detected in the five-day period 17 days earlier (observed), and use observed/expected to estimate a detection probability. </a:t>
            </a:r>
            <a:endParaRPr lang="en-US" dirty="0"/>
          </a:p>
        </p:txBody>
      </p:sp>
      <p:sp>
        <p:nvSpPr>
          <p:cNvPr id="4" name="Slide Number Placeholder 3"/>
          <p:cNvSpPr>
            <a:spLocks noGrp="1"/>
          </p:cNvSpPr>
          <p:nvPr>
            <p:ph type="sldNum" sz="quarter" idx="5"/>
          </p:nvPr>
        </p:nvSpPr>
        <p:spPr/>
        <p:txBody>
          <a:bodyPr/>
          <a:lstStyle/>
          <a:p>
            <a:fld id="{265C3912-8706-4B66-B338-5699A1E2ADCF}" type="slidenum">
              <a:rPr lang="en-US" smtClean="0"/>
              <a:t>3</a:t>
            </a:fld>
            <a:endParaRPr lang="en-US" dirty="0"/>
          </a:p>
        </p:txBody>
      </p:sp>
    </p:spTree>
    <p:extLst>
      <p:ext uri="{BB962C8B-B14F-4D97-AF65-F5344CB8AC3E}">
        <p14:creationId xmlns:p14="http://schemas.microsoft.com/office/powerpoint/2010/main" val="1402679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5C3912-8706-4B66-B338-5699A1E2ADCF}" type="slidenum">
              <a:rPr lang="en-US" smtClean="0"/>
              <a:t>4</a:t>
            </a:fld>
            <a:endParaRPr lang="en-US" dirty="0"/>
          </a:p>
        </p:txBody>
      </p:sp>
    </p:spTree>
    <p:extLst>
      <p:ext uri="{BB962C8B-B14F-4D97-AF65-F5344CB8AC3E}">
        <p14:creationId xmlns:p14="http://schemas.microsoft.com/office/powerpoint/2010/main" val="157069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5C3912-8706-4B66-B338-5699A1E2ADCF}" type="slidenum">
              <a:rPr lang="en-US" smtClean="0"/>
              <a:t>5</a:t>
            </a:fld>
            <a:endParaRPr lang="en-US" dirty="0"/>
          </a:p>
        </p:txBody>
      </p:sp>
    </p:spTree>
    <p:extLst>
      <p:ext uri="{BB962C8B-B14F-4D97-AF65-F5344CB8AC3E}">
        <p14:creationId xmlns:p14="http://schemas.microsoft.com/office/powerpoint/2010/main" val="1090223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5C3912-8706-4B66-B338-5699A1E2ADCF}" type="slidenum">
              <a:rPr lang="en-US" smtClean="0"/>
              <a:t>6</a:t>
            </a:fld>
            <a:endParaRPr lang="en-US" dirty="0"/>
          </a:p>
        </p:txBody>
      </p:sp>
    </p:spTree>
    <p:extLst>
      <p:ext uri="{BB962C8B-B14F-4D97-AF65-F5344CB8AC3E}">
        <p14:creationId xmlns:p14="http://schemas.microsoft.com/office/powerpoint/2010/main" val="3938174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5C3912-8706-4B66-B338-5699A1E2ADCF}" type="slidenum">
              <a:rPr lang="en-US" smtClean="0"/>
              <a:t>7</a:t>
            </a:fld>
            <a:endParaRPr lang="en-US" dirty="0"/>
          </a:p>
        </p:txBody>
      </p:sp>
    </p:spTree>
    <p:extLst>
      <p:ext uri="{BB962C8B-B14F-4D97-AF65-F5344CB8AC3E}">
        <p14:creationId xmlns:p14="http://schemas.microsoft.com/office/powerpoint/2010/main" val="1897730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Growth Rate: </a:t>
            </a:r>
            <a:r>
              <a:rPr lang="en-US" sz="1200" dirty="0"/>
              <a:t>it’s calculated as the change in number of infected people between day t and day t-1, divided by the number infected on day t-1. </a:t>
            </a:r>
            <a:endParaRPr lang="en-US" sz="1400" dirty="0"/>
          </a:p>
          <a:p>
            <a:endParaRPr lang="en-US" dirty="0"/>
          </a:p>
        </p:txBody>
      </p:sp>
      <p:sp>
        <p:nvSpPr>
          <p:cNvPr id="4" name="Slide Number Placeholder 3"/>
          <p:cNvSpPr>
            <a:spLocks noGrp="1"/>
          </p:cNvSpPr>
          <p:nvPr>
            <p:ph type="sldNum" sz="quarter" idx="5"/>
          </p:nvPr>
        </p:nvSpPr>
        <p:spPr/>
        <p:txBody>
          <a:bodyPr/>
          <a:lstStyle/>
          <a:p>
            <a:fld id="{265C3912-8706-4B66-B338-5699A1E2ADCF}" type="slidenum">
              <a:rPr lang="en-US" smtClean="0"/>
              <a:t>8</a:t>
            </a:fld>
            <a:endParaRPr lang="en-US" dirty="0"/>
          </a:p>
        </p:txBody>
      </p:sp>
    </p:spTree>
    <p:extLst>
      <p:ext uri="{BB962C8B-B14F-4D97-AF65-F5344CB8AC3E}">
        <p14:creationId xmlns:p14="http://schemas.microsoft.com/office/powerpoint/2010/main" val="1557845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Curve-flattening Index: </a:t>
            </a:r>
            <a:r>
              <a:rPr lang="en-US" sz="1200" b="0" i="0" kern="1200" dirty="0">
                <a:solidFill>
                  <a:schemeClr val="tx1"/>
                </a:solidFill>
                <a:effectLst/>
                <a:latin typeface="+mn-lt"/>
                <a:ea typeface="+mn-ea"/>
                <a:cs typeface="+mn-cs"/>
              </a:rPr>
              <a:t>the index is calculated as the change in slope (log total cases vs time) divided by the absolute value of slope (so the change you are achieving at any time is relative to steepness of the slope at that time). Then, the result is multiplied by negative one (positive numbers are good, negative numbers are bad)</a:t>
            </a:r>
            <a:endParaRPr lang="en-US" dirty="0"/>
          </a:p>
        </p:txBody>
      </p:sp>
      <p:sp>
        <p:nvSpPr>
          <p:cNvPr id="4" name="Slide Number Placeholder 3"/>
          <p:cNvSpPr>
            <a:spLocks noGrp="1"/>
          </p:cNvSpPr>
          <p:nvPr>
            <p:ph type="sldNum" sz="quarter" idx="5"/>
          </p:nvPr>
        </p:nvSpPr>
        <p:spPr/>
        <p:txBody>
          <a:bodyPr/>
          <a:lstStyle/>
          <a:p>
            <a:fld id="{265C3912-8706-4B66-B338-5699A1E2ADCF}" type="slidenum">
              <a:rPr lang="en-US" smtClean="0"/>
              <a:t>9</a:t>
            </a:fld>
            <a:endParaRPr lang="en-US" dirty="0"/>
          </a:p>
        </p:txBody>
      </p:sp>
    </p:spTree>
    <p:extLst>
      <p:ext uri="{BB962C8B-B14F-4D97-AF65-F5344CB8AC3E}">
        <p14:creationId xmlns:p14="http://schemas.microsoft.com/office/powerpoint/2010/main" val="1771101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5C3912-8706-4B66-B338-5699A1E2ADCF}" type="slidenum">
              <a:rPr lang="en-US" smtClean="0"/>
              <a:t>11</a:t>
            </a:fld>
            <a:endParaRPr lang="en-US" dirty="0"/>
          </a:p>
        </p:txBody>
      </p:sp>
    </p:spTree>
    <p:extLst>
      <p:ext uri="{BB962C8B-B14F-4D97-AF65-F5344CB8AC3E}">
        <p14:creationId xmlns:p14="http://schemas.microsoft.com/office/powerpoint/2010/main" val="29885795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E8D01-E6FB-4913-9BE5-E5DBB23E7EB6}"/>
              </a:ext>
            </a:extLst>
          </p:cNvPr>
          <p:cNvSpPr>
            <a:spLocks noGrp="1"/>
          </p:cNvSpPr>
          <p:nvPr>
            <p:ph type="title"/>
          </p:nvPr>
        </p:nvSpPr>
        <p:spPr>
          <a:xfrm>
            <a:off x="842010" y="3210560"/>
            <a:ext cx="10515600" cy="1463040"/>
          </a:xfrm>
        </p:spPr>
        <p:txBody>
          <a:bodyPr anchor="ctr"/>
          <a:lstStyle>
            <a:lvl1pPr algn="ctr">
              <a:defRPr sz="6000" b="1">
                <a:effectLst>
                  <a:outerShdw blurRad="38100" dist="38100" dir="2700000" algn="tl">
                    <a:srgbClr val="000000">
                      <a:alpha val="43137"/>
                    </a:srgbClr>
                  </a:outerShdw>
                </a:effectLst>
              </a:defRPr>
            </a:lvl1pPr>
          </a:lstStyle>
          <a:p>
            <a:r>
              <a:rPr lang="en-US" dirty="0"/>
              <a:t>Click to edit Master title style</a:t>
            </a:r>
          </a:p>
        </p:txBody>
      </p:sp>
      <p:sp>
        <p:nvSpPr>
          <p:cNvPr id="3" name="Text Placeholder 2">
            <a:extLst>
              <a:ext uri="{FF2B5EF4-FFF2-40B4-BE49-F238E27FC236}">
                <a16:creationId xmlns:a16="http://schemas.microsoft.com/office/drawing/2014/main" id="{85D219B3-03F2-44E1-8951-BEAEE6C9663F}"/>
              </a:ext>
            </a:extLst>
          </p:cNvPr>
          <p:cNvSpPr>
            <a:spLocks noGrp="1"/>
          </p:cNvSpPr>
          <p:nvPr>
            <p:ph type="body" idx="1"/>
          </p:nvPr>
        </p:nvSpPr>
        <p:spPr>
          <a:xfrm>
            <a:off x="838200" y="4843463"/>
            <a:ext cx="10515600" cy="480378"/>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83461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42FB3-5675-482C-9255-BC8848585BEB}"/>
              </a:ext>
            </a:extLst>
          </p:cNvPr>
          <p:cNvSpPr>
            <a:spLocks noGrp="1"/>
          </p:cNvSpPr>
          <p:nvPr>
            <p:ph type="title"/>
          </p:nvPr>
        </p:nvSpPr>
        <p:spPr/>
        <p:txBody>
          <a:bodyPr/>
          <a:lstStyle>
            <a:lvl1pPr>
              <a:defRPr b="1">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a:extLst>
              <a:ext uri="{FF2B5EF4-FFF2-40B4-BE49-F238E27FC236}">
                <a16:creationId xmlns:a16="http://schemas.microsoft.com/office/drawing/2014/main" id="{251F4B5A-E7CE-40FD-AAB6-8F1057C1800A}"/>
              </a:ext>
            </a:extLst>
          </p:cNvPr>
          <p:cNvSpPr>
            <a:spLocks noGrp="1"/>
          </p:cNvSpPr>
          <p:nvPr>
            <p:ph idx="1"/>
          </p:nvPr>
        </p:nvSpPr>
        <p:spPr>
          <a:xfrm>
            <a:off x="1090453" y="1071562"/>
            <a:ext cx="10263347" cy="515651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6">
            <a:extLst>
              <a:ext uri="{FF2B5EF4-FFF2-40B4-BE49-F238E27FC236}">
                <a16:creationId xmlns:a16="http://schemas.microsoft.com/office/drawing/2014/main" id="{68373865-197E-474B-A175-1F7149A05BFC}"/>
              </a:ext>
            </a:extLst>
          </p:cNvPr>
          <p:cNvSpPr txBox="1">
            <a:spLocks/>
          </p:cNvSpPr>
          <p:nvPr userDrawn="1"/>
        </p:nvSpPr>
        <p:spPr>
          <a:xfrm>
            <a:off x="924052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B23A3CF-F327-4D8A-8ABD-4417856EDB6D}" type="slidenum">
              <a:rPr lang="en-US" smtClean="0"/>
              <a:pPr/>
              <a:t>‹#›</a:t>
            </a:fld>
            <a:endParaRPr lang="en-US" dirty="0"/>
          </a:p>
        </p:txBody>
      </p:sp>
      <p:sp>
        <p:nvSpPr>
          <p:cNvPr id="10" name="Slide Number Placeholder 9">
            <a:extLst>
              <a:ext uri="{FF2B5EF4-FFF2-40B4-BE49-F238E27FC236}">
                <a16:creationId xmlns:a16="http://schemas.microsoft.com/office/drawing/2014/main" id="{3D22B673-ED93-49C6-A03F-50BF6539E125}"/>
              </a:ext>
            </a:extLst>
          </p:cNvPr>
          <p:cNvSpPr>
            <a:spLocks noGrp="1"/>
          </p:cNvSpPr>
          <p:nvPr>
            <p:ph type="sldNum" sz="quarter" idx="10"/>
          </p:nvPr>
        </p:nvSpPr>
        <p:spPr/>
        <p:txBody>
          <a:bodyPr/>
          <a:lstStyle/>
          <a:p>
            <a:fld id="{4B23A3CF-F327-4D8A-8ABD-4417856EDB6D}" type="slidenum">
              <a:rPr lang="en-US" smtClean="0"/>
              <a:t>‹#›</a:t>
            </a:fld>
            <a:endParaRPr lang="en-US" dirty="0"/>
          </a:p>
        </p:txBody>
      </p:sp>
    </p:spTree>
    <p:extLst>
      <p:ext uri="{BB962C8B-B14F-4D97-AF65-F5344CB8AC3E}">
        <p14:creationId xmlns:p14="http://schemas.microsoft.com/office/powerpoint/2010/main" val="3216098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61C836E-14CB-4D12-91FD-7610C5090448}"/>
              </a:ext>
            </a:extLst>
          </p:cNvPr>
          <p:cNvSpPr>
            <a:spLocks noGrp="1"/>
          </p:cNvSpPr>
          <p:nvPr>
            <p:ph type="subTitle" idx="1"/>
          </p:nvPr>
        </p:nvSpPr>
        <p:spPr>
          <a:xfrm>
            <a:off x="670559" y="2999666"/>
            <a:ext cx="9360673" cy="586814"/>
          </a:xfrm>
        </p:spPr>
        <p:txBody>
          <a:bodyPr anchor="ct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Title 1">
            <a:extLst>
              <a:ext uri="{FF2B5EF4-FFF2-40B4-BE49-F238E27FC236}">
                <a16:creationId xmlns:a16="http://schemas.microsoft.com/office/drawing/2014/main" id="{D5B2C7C5-9E36-4F0D-843A-E7237C046062}"/>
              </a:ext>
            </a:extLst>
          </p:cNvPr>
          <p:cNvSpPr>
            <a:spLocks noGrp="1"/>
          </p:cNvSpPr>
          <p:nvPr>
            <p:ph type="title"/>
          </p:nvPr>
        </p:nvSpPr>
        <p:spPr>
          <a:xfrm>
            <a:off x="670559" y="2235200"/>
            <a:ext cx="9360673" cy="755968"/>
          </a:xfrm>
        </p:spPr>
        <p:txBody>
          <a:bodyPr/>
          <a:lstStyle>
            <a:lvl1pPr>
              <a:defRPr b="1"/>
            </a:lvl1pPr>
          </a:lstStyle>
          <a:p>
            <a:r>
              <a:rPr lang="en-US"/>
              <a:t>Click to edit Master title style</a:t>
            </a:r>
          </a:p>
        </p:txBody>
      </p:sp>
      <p:sp>
        <p:nvSpPr>
          <p:cNvPr id="10" name="Slide Number Placeholder 6">
            <a:extLst>
              <a:ext uri="{FF2B5EF4-FFF2-40B4-BE49-F238E27FC236}">
                <a16:creationId xmlns:a16="http://schemas.microsoft.com/office/drawing/2014/main" id="{3664B231-AAC3-4911-889C-83AB67980D74}"/>
              </a:ext>
            </a:extLst>
          </p:cNvPr>
          <p:cNvSpPr txBox="1">
            <a:spLocks/>
          </p:cNvSpPr>
          <p:nvPr userDrawn="1"/>
        </p:nvSpPr>
        <p:spPr>
          <a:xfrm>
            <a:off x="924052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B23A3CF-F327-4D8A-8ABD-4417856EDB6D}" type="slidenum">
              <a:rPr lang="en-US" smtClean="0"/>
              <a:pPr/>
              <a:t>‹#›</a:t>
            </a:fld>
            <a:endParaRPr lang="en-US" dirty="0"/>
          </a:p>
        </p:txBody>
      </p:sp>
      <p:sp>
        <p:nvSpPr>
          <p:cNvPr id="11" name="Slide Number Placeholder 10">
            <a:extLst>
              <a:ext uri="{FF2B5EF4-FFF2-40B4-BE49-F238E27FC236}">
                <a16:creationId xmlns:a16="http://schemas.microsoft.com/office/drawing/2014/main" id="{728AA654-40BD-4F8C-97F0-00CC59450336}"/>
              </a:ext>
            </a:extLst>
          </p:cNvPr>
          <p:cNvSpPr>
            <a:spLocks noGrp="1"/>
          </p:cNvSpPr>
          <p:nvPr>
            <p:ph type="sldNum" sz="quarter" idx="10"/>
          </p:nvPr>
        </p:nvSpPr>
        <p:spPr/>
        <p:txBody>
          <a:bodyPr/>
          <a:lstStyle/>
          <a:p>
            <a:fld id="{4B23A3CF-F327-4D8A-8ABD-4417856EDB6D}" type="slidenum">
              <a:rPr lang="en-US" smtClean="0"/>
              <a:t>‹#›</a:t>
            </a:fld>
            <a:endParaRPr lang="en-US" dirty="0"/>
          </a:p>
        </p:txBody>
      </p:sp>
    </p:spTree>
    <p:extLst>
      <p:ext uri="{BB962C8B-B14F-4D97-AF65-F5344CB8AC3E}">
        <p14:creationId xmlns:p14="http://schemas.microsoft.com/office/powerpoint/2010/main" val="3255548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791846B-F196-4F9A-B429-A5109856F3A6}"/>
              </a:ext>
            </a:extLst>
          </p:cNvPr>
          <p:cNvSpPr>
            <a:spLocks noGrp="1"/>
          </p:cNvSpPr>
          <p:nvPr>
            <p:ph type="title"/>
          </p:nvPr>
        </p:nvSpPr>
        <p:spPr>
          <a:xfrm>
            <a:off x="670559" y="2235200"/>
            <a:ext cx="9360673" cy="755968"/>
          </a:xfrm>
        </p:spPr>
        <p:txBody>
          <a:bodyPr/>
          <a:lstStyle>
            <a:lvl1pPr>
              <a:defRPr b="1"/>
            </a:lvl1pPr>
          </a:lstStyle>
          <a:p>
            <a:r>
              <a:rPr lang="en-US"/>
              <a:t>Click to edit Master title style</a:t>
            </a:r>
          </a:p>
        </p:txBody>
      </p:sp>
      <p:sp>
        <p:nvSpPr>
          <p:cNvPr id="10" name="Slide Number Placeholder 6">
            <a:extLst>
              <a:ext uri="{FF2B5EF4-FFF2-40B4-BE49-F238E27FC236}">
                <a16:creationId xmlns:a16="http://schemas.microsoft.com/office/drawing/2014/main" id="{8EEC32C0-9CFD-4E7F-B9A2-BC281BCD6577}"/>
              </a:ext>
            </a:extLst>
          </p:cNvPr>
          <p:cNvSpPr txBox="1">
            <a:spLocks/>
          </p:cNvSpPr>
          <p:nvPr userDrawn="1"/>
        </p:nvSpPr>
        <p:spPr>
          <a:xfrm>
            <a:off x="924052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B23A3CF-F327-4D8A-8ABD-4417856EDB6D}" type="slidenum">
              <a:rPr lang="en-US" smtClean="0"/>
              <a:pPr/>
              <a:t>‹#›</a:t>
            </a:fld>
            <a:endParaRPr lang="en-US" dirty="0"/>
          </a:p>
        </p:txBody>
      </p:sp>
      <p:sp>
        <p:nvSpPr>
          <p:cNvPr id="5" name="Slide Number Placeholder 4">
            <a:extLst>
              <a:ext uri="{FF2B5EF4-FFF2-40B4-BE49-F238E27FC236}">
                <a16:creationId xmlns:a16="http://schemas.microsoft.com/office/drawing/2014/main" id="{92DB298D-BD18-4E96-88C5-0D51DBF517A7}"/>
              </a:ext>
            </a:extLst>
          </p:cNvPr>
          <p:cNvSpPr>
            <a:spLocks noGrp="1"/>
          </p:cNvSpPr>
          <p:nvPr>
            <p:ph type="sldNum" sz="quarter" idx="10"/>
          </p:nvPr>
        </p:nvSpPr>
        <p:spPr/>
        <p:txBody>
          <a:bodyPr/>
          <a:lstStyle/>
          <a:p>
            <a:fld id="{4B23A3CF-F327-4D8A-8ABD-4417856EDB6D}" type="slidenum">
              <a:rPr lang="en-US" smtClean="0"/>
              <a:t>‹#›</a:t>
            </a:fld>
            <a:endParaRPr lang="en-US" dirty="0"/>
          </a:p>
        </p:txBody>
      </p:sp>
    </p:spTree>
    <p:extLst>
      <p:ext uri="{BB962C8B-B14F-4D97-AF65-F5344CB8AC3E}">
        <p14:creationId xmlns:p14="http://schemas.microsoft.com/office/powerpoint/2010/main" val="236361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7A67E-E964-4ED2-8480-C759A6FE19BD}"/>
              </a:ext>
            </a:extLst>
          </p:cNvPr>
          <p:cNvSpPr>
            <a:spLocks noGrp="1"/>
          </p:cNvSpPr>
          <p:nvPr>
            <p:ph type="title"/>
          </p:nvPr>
        </p:nvSpPr>
        <p:spPr>
          <a:xfrm>
            <a:off x="1102360" y="91440"/>
            <a:ext cx="8986520" cy="75596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4C80C5E3-E993-48A2-BBD6-7C7D7CE702F4}"/>
              </a:ext>
            </a:extLst>
          </p:cNvPr>
          <p:cNvSpPr>
            <a:spLocks noGrp="1"/>
          </p:cNvSpPr>
          <p:nvPr>
            <p:ph sz="half" idx="1"/>
          </p:nvPr>
        </p:nvSpPr>
        <p:spPr>
          <a:xfrm>
            <a:off x="1090453" y="1071562"/>
            <a:ext cx="5181600" cy="51565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662469-0F32-4336-BC25-391B9F828987}"/>
              </a:ext>
            </a:extLst>
          </p:cNvPr>
          <p:cNvSpPr>
            <a:spLocks noGrp="1"/>
          </p:cNvSpPr>
          <p:nvPr>
            <p:ph sz="half" idx="2"/>
          </p:nvPr>
        </p:nvSpPr>
        <p:spPr>
          <a:xfrm>
            <a:off x="6436360" y="1071561"/>
            <a:ext cx="4919028" cy="51565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1F16677F-DAC5-43BA-9141-7BC8A76105D9}"/>
              </a:ext>
            </a:extLst>
          </p:cNvPr>
          <p:cNvSpPr>
            <a:spLocks noGrp="1"/>
          </p:cNvSpPr>
          <p:nvPr>
            <p:ph type="sldNum" sz="quarter" idx="12"/>
          </p:nvPr>
        </p:nvSpPr>
        <p:spPr/>
        <p:txBody>
          <a:bodyPr/>
          <a:lstStyle/>
          <a:p>
            <a:fld id="{4B23A3CF-F327-4D8A-8ABD-4417856EDB6D}" type="slidenum">
              <a:rPr lang="en-US" smtClean="0"/>
              <a:t>‹#›</a:t>
            </a:fld>
            <a:endParaRPr lang="en-US" dirty="0"/>
          </a:p>
        </p:txBody>
      </p:sp>
    </p:spTree>
    <p:extLst>
      <p:ext uri="{BB962C8B-B14F-4D97-AF65-F5344CB8AC3E}">
        <p14:creationId xmlns:p14="http://schemas.microsoft.com/office/powerpoint/2010/main" val="2595277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E544F9F-4579-4375-A142-3D79DE2937FB}"/>
              </a:ext>
            </a:extLst>
          </p:cNvPr>
          <p:cNvSpPr>
            <a:spLocks noGrp="1"/>
          </p:cNvSpPr>
          <p:nvPr>
            <p:ph type="body" idx="1"/>
          </p:nvPr>
        </p:nvSpPr>
        <p:spPr>
          <a:xfrm>
            <a:off x="1102360" y="1071563"/>
            <a:ext cx="5157787" cy="82391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005D466-3F5A-41BE-866F-D9FFD3E5FFED}"/>
              </a:ext>
            </a:extLst>
          </p:cNvPr>
          <p:cNvSpPr>
            <a:spLocks noGrp="1"/>
          </p:cNvSpPr>
          <p:nvPr>
            <p:ph sz="half" idx="2"/>
          </p:nvPr>
        </p:nvSpPr>
        <p:spPr>
          <a:xfrm>
            <a:off x="1102360" y="1895474"/>
            <a:ext cx="5157787" cy="43326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6DF80C-C566-47D0-A60E-B19B00C41887}"/>
              </a:ext>
            </a:extLst>
          </p:cNvPr>
          <p:cNvSpPr>
            <a:spLocks noGrp="1"/>
          </p:cNvSpPr>
          <p:nvPr>
            <p:ph type="body" sz="quarter" idx="3"/>
          </p:nvPr>
        </p:nvSpPr>
        <p:spPr>
          <a:xfrm>
            <a:off x="6434772" y="1071563"/>
            <a:ext cx="4920616" cy="82391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A5C7018-FF8D-4119-929B-46097F7FF6D2}"/>
              </a:ext>
            </a:extLst>
          </p:cNvPr>
          <p:cNvSpPr>
            <a:spLocks noGrp="1"/>
          </p:cNvSpPr>
          <p:nvPr>
            <p:ph sz="quarter" idx="4"/>
          </p:nvPr>
        </p:nvSpPr>
        <p:spPr>
          <a:xfrm>
            <a:off x="6434772" y="1895474"/>
            <a:ext cx="4920616" cy="433260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75452905-C1C4-45F5-9608-486B10545ECA}"/>
              </a:ext>
            </a:extLst>
          </p:cNvPr>
          <p:cNvSpPr>
            <a:spLocks noGrp="1"/>
          </p:cNvSpPr>
          <p:nvPr>
            <p:ph type="sldNum" sz="quarter" idx="12"/>
          </p:nvPr>
        </p:nvSpPr>
        <p:spPr/>
        <p:txBody>
          <a:bodyPr/>
          <a:lstStyle/>
          <a:p>
            <a:fld id="{4B23A3CF-F327-4D8A-8ABD-4417856EDB6D}" type="slidenum">
              <a:rPr lang="en-US" smtClean="0"/>
              <a:t>‹#›</a:t>
            </a:fld>
            <a:endParaRPr lang="en-US" dirty="0"/>
          </a:p>
        </p:txBody>
      </p:sp>
      <p:sp>
        <p:nvSpPr>
          <p:cNvPr id="10" name="Title 1">
            <a:extLst>
              <a:ext uri="{FF2B5EF4-FFF2-40B4-BE49-F238E27FC236}">
                <a16:creationId xmlns:a16="http://schemas.microsoft.com/office/drawing/2014/main" id="{047538EE-C455-474F-94A5-C5E1CD69AB46}"/>
              </a:ext>
            </a:extLst>
          </p:cNvPr>
          <p:cNvSpPr>
            <a:spLocks noGrp="1"/>
          </p:cNvSpPr>
          <p:nvPr>
            <p:ph type="title"/>
          </p:nvPr>
        </p:nvSpPr>
        <p:spPr>
          <a:xfrm>
            <a:off x="1102360" y="91440"/>
            <a:ext cx="8986520" cy="755968"/>
          </a:xfrm>
        </p:spPr>
        <p:txBody>
          <a:bodyPr/>
          <a:lstStyle/>
          <a:p>
            <a:r>
              <a:rPr lang="en-US" dirty="0"/>
              <a:t>Click to edit Master title style</a:t>
            </a:r>
          </a:p>
        </p:txBody>
      </p:sp>
    </p:spTree>
    <p:extLst>
      <p:ext uri="{BB962C8B-B14F-4D97-AF65-F5344CB8AC3E}">
        <p14:creationId xmlns:p14="http://schemas.microsoft.com/office/powerpoint/2010/main" val="212832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C5DD-4B37-4AB8-B263-6ACA9AD3E998}"/>
              </a:ext>
            </a:extLst>
          </p:cNvPr>
          <p:cNvSpPr>
            <a:spLocks noGrp="1"/>
          </p:cNvSpPr>
          <p:nvPr>
            <p:ph type="title"/>
          </p:nvPr>
        </p:nvSpPr>
        <p:spPr/>
        <p:txBody>
          <a:bodyPr/>
          <a:lstStyle/>
          <a:p>
            <a:r>
              <a:rPr lang="en-US" dirty="0"/>
              <a:t>Click to edit Master title style</a:t>
            </a:r>
          </a:p>
        </p:txBody>
      </p:sp>
      <p:sp>
        <p:nvSpPr>
          <p:cNvPr id="5" name="Slide Number Placeholder 4">
            <a:extLst>
              <a:ext uri="{FF2B5EF4-FFF2-40B4-BE49-F238E27FC236}">
                <a16:creationId xmlns:a16="http://schemas.microsoft.com/office/drawing/2014/main" id="{73F574E7-68BF-4FAA-8E43-2931D8959FFF}"/>
              </a:ext>
            </a:extLst>
          </p:cNvPr>
          <p:cNvSpPr>
            <a:spLocks noGrp="1"/>
          </p:cNvSpPr>
          <p:nvPr>
            <p:ph type="sldNum" sz="quarter" idx="12"/>
          </p:nvPr>
        </p:nvSpPr>
        <p:spPr/>
        <p:txBody>
          <a:bodyPr/>
          <a:lstStyle/>
          <a:p>
            <a:fld id="{4B23A3CF-F327-4D8A-8ABD-4417856EDB6D}" type="slidenum">
              <a:rPr lang="en-US" smtClean="0"/>
              <a:t>‹#›</a:t>
            </a:fld>
            <a:endParaRPr lang="en-US" dirty="0"/>
          </a:p>
        </p:txBody>
      </p:sp>
    </p:spTree>
    <p:extLst>
      <p:ext uri="{BB962C8B-B14F-4D97-AF65-F5344CB8AC3E}">
        <p14:creationId xmlns:p14="http://schemas.microsoft.com/office/powerpoint/2010/main" val="3507654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746A4A-D1D5-4F14-A16F-201A6EE4E3A9}"/>
              </a:ext>
            </a:extLst>
          </p:cNvPr>
          <p:cNvSpPr>
            <a:spLocks noGrp="1"/>
          </p:cNvSpPr>
          <p:nvPr>
            <p:ph idx="1"/>
          </p:nvPr>
        </p:nvSpPr>
        <p:spPr>
          <a:xfrm>
            <a:off x="5183188" y="1071563"/>
            <a:ext cx="6172200" cy="515651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5D57B7B9-E1C9-4D63-818C-5F128A357FBD}"/>
              </a:ext>
            </a:extLst>
          </p:cNvPr>
          <p:cNvSpPr>
            <a:spLocks noGrp="1"/>
          </p:cNvSpPr>
          <p:nvPr>
            <p:ph type="sldNum" sz="quarter" idx="12"/>
          </p:nvPr>
        </p:nvSpPr>
        <p:spPr/>
        <p:txBody>
          <a:bodyPr/>
          <a:lstStyle/>
          <a:p>
            <a:fld id="{4B23A3CF-F327-4D8A-8ABD-4417856EDB6D}" type="slidenum">
              <a:rPr lang="en-US" smtClean="0"/>
              <a:t>‹#›</a:t>
            </a:fld>
            <a:endParaRPr lang="en-US" dirty="0"/>
          </a:p>
        </p:txBody>
      </p:sp>
      <p:sp>
        <p:nvSpPr>
          <p:cNvPr id="8" name="Title Placeholder 1">
            <a:extLst>
              <a:ext uri="{FF2B5EF4-FFF2-40B4-BE49-F238E27FC236}">
                <a16:creationId xmlns:a16="http://schemas.microsoft.com/office/drawing/2014/main" id="{2DAB35B3-7BB4-4E1B-9E4B-27DEFCBACD7A}"/>
              </a:ext>
            </a:extLst>
          </p:cNvPr>
          <p:cNvSpPr>
            <a:spLocks noGrp="1"/>
          </p:cNvSpPr>
          <p:nvPr>
            <p:ph type="title"/>
          </p:nvPr>
        </p:nvSpPr>
        <p:spPr>
          <a:xfrm>
            <a:off x="1102360" y="91440"/>
            <a:ext cx="8986520" cy="755968"/>
          </a:xfrm>
          <a:prstGeom prst="rect">
            <a:avLst/>
          </a:prstGeom>
        </p:spPr>
        <p:txBody>
          <a:bodyPr vert="horz" lIns="91440" tIns="45720" rIns="91440" bIns="45720" rtlCol="0" anchor="ctr">
            <a:normAutofit/>
          </a:bodyPr>
          <a:lstStyle/>
          <a:p>
            <a:r>
              <a:rPr lang="en-US"/>
              <a:t>Click to edit Master title style</a:t>
            </a:r>
          </a:p>
        </p:txBody>
      </p:sp>
      <p:sp>
        <p:nvSpPr>
          <p:cNvPr id="9" name="Text Placeholder 3">
            <a:extLst>
              <a:ext uri="{FF2B5EF4-FFF2-40B4-BE49-F238E27FC236}">
                <a16:creationId xmlns:a16="http://schemas.microsoft.com/office/drawing/2014/main" id="{9217681C-5575-49D3-AEE2-92428BD0A287}"/>
              </a:ext>
            </a:extLst>
          </p:cNvPr>
          <p:cNvSpPr>
            <a:spLocks noGrp="1"/>
          </p:cNvSpPr>
          <p:nvPr>
            <p:ph type="body" sz="half" idx="2"/>
          </p:nvPr>
        </p:nvSpPr>
        <p:spPr>
          <a:xfrm>
            <a:off x="1102360" y="1071563"/>
            <a:ext cx="3932237" cy="51565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19487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D0B0B3D-02CD-4E8B-BC4F-7F83E4BA82B4}"/>
              </a:ext>
            </a:extLst>
          </p:cNvPr>
          <p:cNvSpPr>
            <a:spLocks noGrp="1"/>
          </p:cNvSpPr>
          <p:nvPr>
            <p:ph type="pic" idx="1"/>
          </p:nvPr>
        </p:nvSpPr>
        <p:spPr>
          <a:xfrm>
            <a:off x="5183188" y="1071563"/>
            <a:ext cx="6172200" cy="515651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00980CF-0516-4B6E-AC9A-237A3A5C5666}"/>
              </a:ext>
            </a:extLst>
          </p:cNvPr>
          <p:cNvSpPr>
            <a:spLocks noGrp="1"/>
          </p:cNvSpPr>
          <p:nvPr>
            <p:ph type="body" sz="half" idx="2"/>
          </p:nvPr>
        </p:nvSpPr>
        <p:spPr>
          <a:xfrm>
            <a:off x="1102360" y="1071563"/>
            <a:ext cx="3932237" cy="51565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a:extLst>
              <a:ext uri="{FF2B5EF4-FFF2-40B4-BE49-F238E27FC236}">
                <a16:creationId xmlns:a16="http://schemas.microsoft.com/office/drawing/2014/main" id="{C8604091-6CF2-4EAF-8162-8285EFB3161A}"/>
              </a:ext>
            </a:extLst>
          </p:cNvPr>
          <p:cNvSpPr>
            <a:spLocks noGrp="1"/>
          </p:cNvSpPr>
          <p:nvPr>
            <p:ph type="sldNum" sz="quarter" idx="12"/>
          </p:nvPr>
        </p:nvSpPr>
        <p:spPr/>
        <p:txBody>
          <a:bodyPr/>
          <a:lstStyle/>
          <a:p>
            <a:fld id="{4B23A3CF-F327-4D8A-8ABD-4417856EDB6D}" type="slidenum">
              <a:rPr lang="en-US" smtClean="0"/>
              <a:t>‹#›</a:t>
            </a:fld>
            <a:endParaRPr lang="en-US" dirty="0"/>
          </a:p>
        </p:txBody>
      </p:sp>
      <p:sp>
        <p:nvSpPr>
          <p:cNvPr id="8" name="Title Placeholder 1">
            <a:extLst>
              <a:ext uri="{FF2B5EF4-FFF2-40B4-BE49-F238E27FC236}">
                <a16:creationId xmlns:a16="http://schemas.microsoft.com/office/drawing/2014/main" id="{C26950A7-80E4-4E87-AF78-E2F8F203D6AB}"/>
              </a:ext>
            </a:extLst>
          </p:cNvPr>
          <p:cNvSpPr>
            <a:spLocks noGrp="1"/>
          </p:cNvSpPr>
          <p:nvPr>
            <p:ph type="title"/>
          </p:nvPr>
        </p:nvSpPr>
        <p:spPr>
          <a:xfrm>
            <a:off x="1102360" y="91440"/>
            <a:ext cx="8986520" cy="755968"/>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2468379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10FDA3-F835-4C98-B774-477927C9F052}"/>
              </a:ext>
            </a:extLst>
          </p:cNvPr>
          <p:cNvSpPr>
            <a:spLocks noGrp="1"/>
          </p:cNvSpPr>
          <p:nvPr>
            <p:ph type="title"/>
          </p:nvPr>
        </p:nvSpPr>
        <p:spPr>
          <a:xfrm>
            <a:off x="1102360" y="91440"/>
            <a:ext cx="8986520" cy="75596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D045989-DD85-4EBF-8DA8-9CA510905A28}"/>
              </a:ext>
            </a:extLst>
          </p:cNvPr>
          <p:cNvSpPr>
            <a:spLocks noGrp="1"/>
          </p:cNvSpPr>
          <p:nvPr>
            <p:ph type="body" idx="1"/>
          </p:nvPr>
        </p:nvSpPr>
        <p:spPr>
          <a:xfrm>
            <a:off x="1102360" y="1104264"/>
            <a:ext cx="10881360" cy="511365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BE2A5D-60B9-4559-AC6F-447D6DD0BF9F}"/>
              </a:ext>
            </a:extLst>
          </p:cNvPr>
          <p:cNvSpPr>
            <a:spLocks noGrp="1"/>
          </p:cNvSpPr>
          <p:nvPr>
            <p:ph type="sldNum" sz="quarter" idx="4"/>
          </p:nvPr>
        </p:nvSpPr>
        <p:spPr>
          <a:xfrm>
            <a:off x="924052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23A3CF-F327-4D8A-8ABD-4417856EDB6D}" type="slidenum">
              <a:rPr lang="en-US" smtClean="0"/>
              <a:t>‹#›</a:t>
            </a:fld>
            <a:endParaRPr lang="en-US" dirty="0"/>
          </a:p>
        </p:txBody>
      </p:sp>
    </p:spTree>
    <p:extLst>
      <p:ext uri="{BB962C8B-B14F-4D97-AF65-F5344CB8AC3E}">
        <p14:creationId xmlns:p14="http://schemas.microsoft.com/office/powerpoint/2010/main" val="1040590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400" rtl="0" eaLnBrk="1" latinLnBrk="0" hangingPunct="1">
        <a:lnSpc>
          <a:spcPct val="90000"/>
        </a:lnSpc>
        <a:spcBef>
          <a:spcPct val="0"/>
        </a:spcBef>
        <a:buNone/>
        <a:defRPr sz="4400" b="1" kern="120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8FFBD-9A33-48CF-9B62-B6FC31E7F81B}"/>
              </a:ext>
            </a:extLst>
          </p:cNvPr>
          <p:cNvSpPr>
            <a:spLocks noGrp="1"/>
          </p:cNvSpPr>
          <p:nvPr>
            <p:ph type="title"/>
          </p:nvPr>
        </p:nvSpPr>
        <p:spPr>
          <a:xfrm>
            <a:off x="5521960" y="3789700"/>
            <a:ext cx="4577080" cy="755968"/>
          </a:xfrm>
        </p:spPr>
        <p:txBody>
          <a:bodyPr>
            <a:normAutofit/>
          </a:bodyPr>
          <a:lstStyle/>
          <a:p>
            <a:pPr algn="ctr"/>
            <a:r>
              <a:rPr lang="en-US" dirty="0"/>
              <a:t>COVID – 19 Analysis</a:t>
            </a:r>
          </a:p>
        </p:txBody>
      </p:sp>
      <p:sp>
        <p:nvSpPr>
          <p:cNvPr id="3" name="Content Placeholder 2">
            <a:extLst>
              <a:ext uri="{FF2B5EF4-FFF2-40B4-BE49-F238E27FC236}">
                <a16:creationId xmlns:a16="http://schemas.microsoft.com/office/drawing/2014/main" id="{6A8F75AE-C5F9-40ED-BDBF-183B994EA3D9}"/>
              </a:ext>
            </a:extLst>
          </p:cNvPr>
          <p:cNvSpPr>
            <a:spLocks noGrp="1"/>
          </p:cNvSpPr>
          <p:nvPr>
            <p:ph idx="1"/>
          </p:nvPr>
        </p:nvSpPr>
        <p:spPr/>
        <p:txBody>
          <a:bodyPr>
            <a:normAutofit/>
          </a:bodyPr>
          <a:lstStyle/>
          <a:p>
            <a:pPr marL="0" indent="0">
              <a:buNone/>
            </a:pPr>
            <a:endParaRPr lang="en-US" sz="2000" dirty="0"/>
          </a:p>
          <a:p>
            <a:pPr algn="r"/>
            <a:endParaRPr lang="en-US" sz="2000" dirty="0"/>
          </a:p>
        </p:txBody>
      </p:sp>
      <p:sp>
        <p:nvSpPr>
          <p:cNvPr id="10" name="Title 1">
            <a:extLst>
              <a:ext uri="{FF2B5EF4-FFF2-40B4-BE49-F238E27FC236}">
                <a16:creationId xmlns:a16="http://schemas.microsoft.com/office/drawing/2014/main" id="{A3CACFE7-B2E6-421A-BAA2-D05B26852F3B}"/>
              </a:ext>
            </a:extLst>
          </p:cNvPr>
          <p:cNvSpPr txBox="1">
            <a:spLocks/>
          </p:cNvSpPr>
          <p:nvPr/>
        </p:nvSpPr>
        <p:spPr>
          <a:xfrm>
            <a:off x="5420360" y="4505982"/>
            <a:ext cx="4577080" cy="7559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effectLst>
                  <a:outerShdw blurRad="38100" dist="38100" dir="2700000" algn="tl">
                    <a:srgbClr val="000000">
                      <a:alpha val="43137"/>
                    </a:srgbClr>
                  </a:outerShdw>
                </a:effectLst>
                <a:latin typeface="+mj-lt"/>
                <a:ea typeface="+mj-ea"/>
                <a:cs typeface="+mj-cs"/>
              </a:defRPr>
            </a:lvl1pPr>
          </a:lstStyle>
          <a:p>
            <a:pPr algn="r"/>
            <a:r>
              <a:rPr lang="en-US" sz="2800"/>
              <a:t> 23, </a:t>
            </a:r>
            <a:r>
              <a:rPr lang="en-US" sz="2800" dirty="0"/>
              <a:t>2020</a:t>
            </a:r>
          </a:p>
        </p:txBody>
      </p:sp>
    </p:spTree>
    <p:extLst>
      <p:ext uri="{BB962C8B-B14F-4D97-AF65-F5344CB8AC3E}">
        <p14:creationId xmlns:p14="http://schemas.microsoft.com/office/powerpoint/2010/main" val="289224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50A65-6A32-465B-9380-E08B1CC7F5B1}"/>
              </a:ext>
            </a:extLst>
          </p:cNvPr>
          <p:cNvSpPr>
            <a:spLocks noGrp="1"/>
          </p:cNvSpPr>
          <p:nvPr>
            <p:ph type="title"/>
          </p:nvPr>
        </p:nvSpPr>
        <p:spPr/>
        <p:txBody>
          <a:bodyPr/>
          <a:lstStyle/>
          <a:p>
            <a:r>
              <a:rPr lang="en-US" dirty="0"/>
              <a:t>Population Distribution (Age)</a:t>
            </a:r>
          </a:p>
        </p:txBody>
      </p:sp>
      <p:sp>
        <p:nvSpPr>
          <p:cNvPr id="4" name="CuadroTexto 16">
            <a:extLst>
              <a:ext uri="{FF2B5EF4-FFF2-40B4-BE49-F238E27FC236}">
                <a16:creationId xmlns:a16="http://schemas.microsoft.com/office/drawing/2014/main" id="{00218E2A-4BF4-4B7B-85A6-E5DB09D1C8B0}"/>
              </a:ext>
            </a:extLst>
          </p:cNvPr>
          <p:cNvSpPr txBox="1"/>
          <p:nvPr/>
        </p:nvSpPr>
        <p:spPr>
          <a:xfrm>
            <a:off x="1184314" y="1055932"/>
            <a:ext cx="8904566" cy="1938992"/>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US" sz="2000" dirty="0"/>
              <a:t>In COVID-19 analysis age distribution should be considered since ~60% of hospitalized cases and ~80% of fatal cases are people over 65 years. </a:t>
            </a:r>
          </a:p>
          <a:p>
            <a:pPr marL="342900" indent="-342900">
              <a:buFont typeface="Arial" panose="020B0604020202020204" pitchFamily="34" charset="0"/>
              <a:buChar char="•"/>
            </a:pPr>
            <a:r>
              <a:rPr lang="en-US" sz="2000" dirty="0"/>
              <a:t>The graph below  shows that Italy (the most serious case currently) has a high percentage of its population  in the vulnerable group. This could explain why Italy has been so affected and what to expect in US and Mexico depending on the population distribution.</a:t>
            </a:r>
          </a:p>
        </p:txBody>
      </p:sp>
      <p:pic>
        <p:nvPicPr>
          <p:cNvPr id="12" name="Picture 11" descr="A screenshot of a cell phone&#10;&#10;Description automatically generated">
            <a:extLst>
              <a:ext uri="{FF2B5EF4-FFF2-40B4-BE49-F238E27FC236}">
                <a16:creationId xmlns:a16="http://schemas.microsoft.com/office/drawing/2014/main" id="{76897092-E779-4695-992D-55D59B622B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642" y="3136542"/>
            <a:ext cx="7817956" cy="3713290"/>
          </a:xfrm>
          <a:prstGeom prst="rect">
            <a:avLst/>
          </a:prstGeom>
        </p:spPr>
      </p:pic>
    </p:spTree>
    <p:extLst>
      <p:ext uri="{BB962C8B-B14F-4D97-AF65-F5344CB8AC3E}">
        <p14:creationId xmlns:p14="http://schemas.microsoft.com/office/powerpoint/2010/main" val="2057338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F4680-7718-41AC-BD2C-EBAF08E9BD60}"/>
              </a:ext>
            </a:extLst>
          </p:cNvPr>
          <p:cNvSpPr>
            <a:spLocks noGrp="1"/>
          </p:cNvSpPr>
          <p:nvPr>
            <p:ph type="title"/>
          </p:nvPr>
        </p:nvSpPr>
        <p:spPr/>
        <p:txBody>
          <a:bodyPr/>
          <a:lstStyle/>
          <a:p>
            <a:r>
              <a:rPr lang="en-US" dirty="0"/>
              <a:t>Conclusions</a:t>
            </a:r>
          </a:p>
        </p:txBody>
      </p:sp>
      <p:sp>
        <p:nvSpPr>
          <p:cNvPr id="14" name="CuadroTexto 16">
            <a:extLst>
              <a:ext uri="{FF2B5EF4-FFF2-40B4-BE49-F238E27FC236}">
                <a16:creationId xmlns:a16="http://schemas.microsoft.com/office/drawing/2014/main" id="{68DCE12C-F0CF-4BF7-8BD9-5D6222EFAFAA}"/>
              </a:ext>
            </a:extLst>
          </p:cNvPr>
          <p:cNvSpPr txBox="1"/>
          <p:nvPr/>
        </p:nvSpPr>
        <p:spPr>
          <a:xfrm>
            <a:off x="1184314" y="1055931"/>
            <a:ext cx="8904566" cy="5724644"/>
          </a:xfrm>
          <a:prstGeom prst="rect">
            <a:avLst/>
          </a:prstGeom>
          <a:solidFill>
            <a:schemeClr val="bg1"/>
          </a:solidFill>
        </p:spPr>
        <p:txBody>
          <a:bodyPr wrap="square" rtlCol="0">
            <a:spAutoFit/>
          </a:bodyPr>
          <a:lstStyle/>
          <a:p>
            <a:pPr marL="342900" indent="-342900">
              <a:buFont typeface="Arial" panose="020B0604020202020204" pitchFamily="34" charset="0"/>
              <a:buChar char="•"/>
            </a:pPr>
            <a:r>
              <a:rPr lang="en-US" sz="2000" dirty="0"/>
              <a:t>Analyzing the different outputs of the tool it’s possible to make the following conclusions:</a:t>
            </a:r>
          </a:p>
          <a:p>
            <a:pPr marL="914400" lvl="1" indent="-457200">
              <a:buFont typeface="+mj-lt"/>
              <a:buAutoNum type="arabicParenR"/>
            </a:pPr>
            <a:r>
              <a:rPr lang="en-US" dirty="0"/>
              <a:t>Given the experience in China and South Korea (only two countries in which the COVID-19 is “controlled”) the time between the actual start (exponential growth) of the contagion and its maximum point is 2 to 3 weeks.</a:t>
            </a:r>
          </a:p>
          <a:p>
            <a:pPr marL="914400" lvl="1" indent="-457200">
              <a:buFont typeface="+mj-lt"/>
              <a:buAutoNum type="arabicParenR"/>
            </a:pPr>
            <a:r>
              <a:rPr lang="en-US" dirty="0"/>
              <a:t>Also after the contagion reaches its maximum it take 3 to 5 weeks to stabilize/control the epidemy.</a:t>
            </a:r>
          </a:p>
          <a:p>
            <a:pPr marL="914400" lvl="1" indent="-457200">
              <a:buFont typeface="+mj-lt"/>
              <a:buAutoNum type="arabicParenR"/>
            </a:pPr>
            <a:r>
              <a:rPr lang="en-US" dirty="0"/>
              <a:t>Following these experiences US and Mexico should be reaching the top of the propagation curve in 1 to 2 weeks (April 3-4 to April 10-11).</a:t>
            </a:r>
          </a:p>
          <a:p>
            <a:pPr marL="914400" lvl="1" indent="-457200">
              <a:buFont typeface="+mj-lt"/>
              <a:buAutoNum type="arabicParenR"/>
            </a:pPr>
            <a:r>
              <a:rPr lang="en-US" dirty="0"/>
              <a:t>The lag in propagation between US and Mexico is approximately 1 week, US forward Mexico.</a:t>
            </a:r>
          </a:p>
          <a:p>
            <a:pPr marL="914400" lvl="1" indent="-457200">
              <a:buFont typeface="+mj-lt"/>
              <a:buAutoNum type="arabicParenR"/>
            </a:pPr>
            <a:r>
              <a:rPr lang="en-US" dirty="0"/>
              <a:t>China reached ~ 80,000 cases in 2 months, while US ~65,000 cases in less than a month of real contagion. This will turn US in the epicenter of the COVID-19.</a:t>
            </a:r>
          </a:p>
          <a:p>
            <a:pPr marL="914400" lvl="1" indent="-457200">
              <a:buFont typeface="+mj-lt"/>
              <a:buAutoNum type="arabicParenR"/>
            </a:pPr>
            <a:r>
              <a:rPr lang="en-US" dirty="0"/>
              <a:t> This should be a warning sign, but not an alert due to the low Fatality Rate of US (~1.4%) and Mexico (~1.2%) compared to the global rate (~3.3%).</a:t>
            </a:r>
          </a:p>
          <a:p>
            <a:pPr marL="914400" lvl="1" indent="-457200">
              <a:buFont typeface="+mj-lt"/>
              <a:buAutoNum type="arabicParenR"/>
            </a:pPr>
            <a:r>
              <a:rPr lang="en-US" dirty="0"/>
              <a:t>The case of US should be analyzed by state in order to have an unbiased picture as the number of cases changes radically from one state to another. (For example New York represent ~47.5% of total cases while California ~4%.) </a:t>
            </a:r>
          </a:p>
          <a:p>
            <a:pPr marL="914400" lvl="1" indent="-457200">
              <a:buFont typeface="+mj-lt"/>
              <a:buAutoNum type="arabicParenR"/>
            </a:pPr>
            <a:endParaRPr lang="en-US" dirty="0"/>
          </a:p>
          <a:p>
            <a:pPr marL="914400" lvl="1" indent="-457200">
              <a:buFont typeface="+mj-lt"/>
              <a:buAutoNum type="arabicParenR"/>
            </a:pPr>
            <a:endParaRPr lang="en-US" sz="2000" dirty="0"/>
          </a:p>
        </p:txBody>
      </p:sp>
    </p:spTree>
    <p:extLst>
      <p:ext uri="{BB962C8B-B14F-4D97-AF65-F5344CB8AC3E}">
        <p14:creationId xmlns:p14="http://schemas.microsoft.com/office/powerpoint/2010/main" val="2983937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8FFBD-9A33-48CF-9B62-B6FC31E7F81B}"/>
              </a:ext>
            </a:extLst>
          </p:cNvPr>
          <p:cNvSpPr>
            <a:spLocks noGrp="1"/>
          </p:cNvSpPr>
          <p:nvPr>
            <p:ph type="title"/>
          </p:nvPr>
        </p:nvSpPr>
        <p:spPr/>
        <p:txBody>
          <a:bodyPr/>
          <a:lstStyle/>
          <a:p>
            <a:r>
              <a:rPr lang="en-US" dirty="0"/>
              <a:t>Executive Summary</a:t>
            </a:r>
          </a:p>
        </p:txBody>
      </p:sp>
      <p:sp>
        <p:nvSpPr>
          <p:cNvPr id="10" name="CuadroTexto 16">
            <a:extLst>
              <a:ext uri="{FF2B5EF4-FFF2-40B4-BE49-F238E27FC236}">
                <a16:creationId xmlns:a16="http://schemas.microsoft.com/office/drawing/2014/main" id="{D7E828F3-FEB3-4C63-81C3-3E04D11464E1}"/>
              </a:ext>
            </a:extLst>
          </p:cNvPr>
          <p:cNvSpPr txBox="1"/>
          <p:nvPr/>
        </p:nvSpPr>
        <p:spPr>
          <a:xfrm>
            <a:off x="1184314" y="1055931"/>
            <a:ext cx="8904566" cy="5016758"/>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US" sz="2000" dirty="0"/>
              <a:t>Now a days COVID-19 is a worldwide interest topic due to the impact it has in all sectors (economic and social). That’s the reason why </a:t>
            </a:r>
            <a:r>
              <a:rPr lang="en-US" sz="2000" b="1" dirty="0"/>
              <a:t>CBX </a:t>
            </a:r>
            <a:r>
              <a:rPr lang="en-US" sz="2000" dirty="0"/>
              <a:t>has developed a tool to forecast and analyze this phenomenon.</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This tool has 3 main levels:</a:t>
            </a:r>
          </a:p>
          <a:p>
            <a:pPr marL="914400" lvl="1" indent="-457200" algn="just">
              <a:buFont typeface="+mj-lt"/>
              <a:buAutoNum type="arabicParenR"/>
            </a:pPr>
            <a:r>
              <a:rPr lang="en-US" sz="2000" dirty="0"/>
              <a:t>N-day forecast (currently 10 but can be modified)</a:t>
            </a:r>
          </a:p>
          <a:p>
            <a:pPr marL="914400" lvl="1" indent="-457200" algn="just">
              <a:buFont typeface="+mj-lt"/>
              <a:buAutoNum type="arabicParenR"/>
            </a:pPr>
            <a:r>
              <a:rPr lang="en-US" sz="2000" dirty="0"/>
              <a:t>Growth rate</a:t>
            </a:r>
          </a:p>
          <a:p>
            <a:pPr marL="914400" lvl="1" indent="-457200" algn="just">
              <a:buFont typeface="+mj-lt"/>
              <a:buAutoNum type="arabicParenR"/>
            </a:pPr>
            <a:r>
              <a:rPr lang="en-US" sz="2000" dirty="0"/>
              <a:t>Curve-flattening Index</a:t>
            </a:r>
          </a:p>
          <a:p>
            <a:pPr marL="914400" lvl="1" indent="-457200" algn="just">
              <a:buFont typeface="+mj-lt"/>
              <a:buAutoNum type="arabicParenR"/>
            </a:pPr>
            <a:endParaRPr lang="en-US" sz="2000" dirty="0"/>
          </a:p>
          <a:p>
            <a:pPr marL="342900" indent="-342900" algn="just">
              <a:buFont typeface="Arial" panose="020B0604020202020204" pitchFamily="34" charset="0"/>
              <a:buChar char="•"/>
            </a:pPr>
            <a:r>
              <a:rPr lang="en-US" sz="2000" dirty="0"/>
              <a:t>In order to make this solution some assumptions were taken into consideration:</a:t>
            </a:r>
          </a:p>
          <a:p>
            <a:pPr marL="914400" lvl="1" indent="-457200" algn="just">
              <a:buFont typeface="+mj-lt"/>
              <a:buAutoNum type="arabicParenR"/>
            </a:pPr>
            <a:r>
              <a:rPr lang="en-US" sz="2000" dirty="0"/>
              <a:t>Fatality rate is 3.3%</a:t>
            </a:r>
          </a:p>
          <a:p>
            <a:pPr marL="914400" lvl="1" indent="-457200" algn="just">
              <a:buFont typeface="+mj-lt"/>
              <a:buAutoNum type="arabicParenR"/>
            </a:pPr>
            <a:r>
              <a:rPr lang="en-US" sz="2000" dirty="0"/>
              <a:t>People take 17 days to die</a:t>
            </a:r>
          </a:p>
          <a:p>
            <a:pPr marL="914400" lvl="1" indent="-457200" algn="just">
              <a:buFont typeface="+mj-lt"/>
              <a:buAutoNum type="arabicParenR"/>
            </a:pPr>
            <a:r>
              <a:rPr lang="en-US" sz="2000" dirty="0"/>
              <a:t>People take 22 days to recover</a:t>
            </a:r>
          </a:p>
          <a:p>
            <a:pPr lvl="1" algn="just"/>
            <a:endParaRPr lang="en-US" sz="2000" dirty="0"/>
          </a:p>
          <a:p>
            <a:pPr marL="342900" indent="-342900" algn="just">
              <a:buFont typeface="Arial" panose="020B0604020202020204" pitchFamily="34" charset="0"/>
              <a:buChar char="•"/>
            </a:pPr>
            <a:r>
              <a:rPr lang="en-US" sz="2000" dirty="0"/>
              <a:t>The information used in this analysis has one day lag and it’s consistent with the one published by </a:t>
            </a:r>
            <a:r>
              <a:rPr lang="en-US" sz="2000" b="1" dirty="0"/>
              <a:t>WHO (World Health Organization)</a:t>
            </a:r>
            <a:r>
              <a:rPr lang="en-US" sz="2000" dirty="0"/>
              <a:t>.</a:t>
            </a:r>
          </a:p>
        </p:txBody>
      </p:sp>
    </p:spTree>
    <p:extLst>
      <p:ext uri="{BB962C8B-B14F-4D97-AF65-F5344CB8AC3E}">
        <p14:creationId xmlns:p14="http://schemas.microsoft.com/office/powerpoint/2010/main" val="415079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B472CC3-1D43-4E02-856A-DDE7CFD28B51}"/>
              </a:ext>
            </a:extLst>
          </p:cNvPr>
          <p:cNvSpPr>
            <a:spLocks noGrp="1"/>
          </p:cNvSpPr>
          <p:nvPr>
            <p:ph type="title"/>
          </p:nvPr>
        </p:nvSpPr>
        <p:spPr>
          <a:xfrm>
            <a:off x="1102360" y="91440"/>
            <a:ext cx="8986520" cy="755968"/>
          </a:xfrm>
        </p:spPr>
        <p:txBody>
          <a:bodyPr/>
          <a:lstStyle/>
          <a:p>
            <a:r>
              <a:rPr lang="en-US" dirty="0"/>
              <a:t>N – days forecast</a:t>
            </a:r>
          </a:p>
        </p:txBody>
      </p:sp>
      <p:sp>
        <p:nvSpPr>
          <p:cNvPr id="8" name="CuadroTexto 16">
            <a:extLst>
              <a:ext uri="{FF2B5EF4-FFF2-40B4-BE49-F238E27FC236}">
                <a16:creationId xmlns:a16="http://schemas.microsoft.com/office/drawing/2014/main" id="{CC404700-93A4-4037-8F7D-F7B12B56749A}"/>
              </a:ext>
            </a:extLst>
          </p:cNvPr>
          <p:cNvSpPr txBox="1"/>
          <p:nvPr/>
        </p:nvSpPr>
        <p:spPr>
          <a:xfrm>
            <a:off x="1184314" y="1055932"/>
            <a:ext cx="8904566" cy="1323439"/>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US" sz="2000" dirty="0"/>
              <a:t>This level has 3 sublevels :</a:t>
            </a:r>
          </a:p>
          <a:p>
            <a:pPr marL="914400" lvl="1" indent="-457200" algn="just">
              <a:buFont typeface="+mj-lt"/>
              <a:buAutoNum type="arabicParenR"/>
            </a:pPr>
            <a:r>
              <a:rPr lang="en-US" sz="2000" dirty="0"/>
              <a:t>Active cases</a:t>
            </a:r>
          </a:p>
          <a:p>
            <a:pPr marL="914400" lvl="1" indent="-457200" algn="just">
              <a:buFont typeface="+mj-lt"/>
              <a:buAutoNum type="arabicParenR"/>
            </a:pPr>
            <a:r>
              <a:rPr lang="en-US" sz="2000" dirty="0"/>
              <a:t>N-days forecast with a confidence interval</a:t>
            </a:r>
          </a:p>
          <a:p>
            <a:pPr marL="914400" lvl="1" indent="-457200" algn="just">
              <a:buFont typeface="+mj-lt"/>
              <a:buAutoNum type="arabicParenR"/>
            </a:pPr>
            <a:r>
              <a:rPr lang="en-US" sz="2000" dirty="0"/>
              <a:t>Detection rate </a:t>
            </a:r>
          </a:p>
        </p:txBody>
      </p:sp>
      <p:graphicFrame>
        <p:nvGraphicFramePr>
          <p:cNvPr id="11" name="Table 11">
            <a:extLst>
              <a:ext uri="{FF2B5EF4-FFF2-40B4-BE49-F238E27FC236}">
                <a16:creationId xmlns:a16="http://schemas.microsoft.com/office/drawing/2014/main" id="{294420C5-4C6A-483E-9FEC-5D90094020C7}"/>
              </a:ext>
            </a:extLst>
          </p:cNvPr>
          <p:cNvGraphicFramePr>
            <a:graphicFrameLocks noGrp="1"/>
          </p:cNvGraphicFramePr>
          <p:nvPr>
            <p:extLst>
              <p:ext uri="{D42A27DB-BD31-4B8C-83A1-F6EECF244321}">
                <p14:modId xmlns:p14="http://schemas.microsoft.com/office/powerpoint/2010/main" val="2455999189"/>
              </p:ext>
            </p:extLst>
          </p:nvPr>
        </p:nvGraphicFramePr>
        <p:xfrm>
          <a:off x="1359945" y="3071319"/>
          <a:ext cx="8728936" cy="2281038"/>
        </p:xfrm>
        <a:graphic>
          <a:graphicData uri="http://schemas.openxmlformats.org/drawingml/2006/table">
            <a:tbl>
              <a:tblPr firstRow="1" bandRow="1">
                <a:tableStyleId>{5C22544A-7EE6-4342-B048-85BDC9FD1C3A}</a:tableStyleId>
              </a:tblPr>
              <a:tblGrid>
                <a:gridCol w="1364756">
                  <a:extLst>
                    <a:ext uri="{9D8B030D-6E8A-4147-A177-3AD203B41FA5}">
                      <a16:colId xmlns:a16="http://schemas.microsoft.com/office/drawing/2014/main" val="3557062967"/>
                    </a:ext>
                  </a:extLst>
                </a:gridCol>
                <a:gridCol w="1268843">
                  <a:extLst>
                    <a:ext uri="{9D8B030D-6E8A-4147-A177-3AD203B41FA5}">
                      <a16:colId xmlns:a16="http://schemas.microsoft.com/office/drawing/2014/main" val="895648249"/>
                    </a:ext>
                  </a:extLst>
                </a:gridCol>
                <a:gridCol w="1289990">
                  <a:extLst>
                    <a:ext uri="{9D8B030D-6E8A-4147-A177-3AD203B41FA5}">
                      <a16:colId xmlns:a16="http://schemas.microsoft.com/office/drawing/2014/main" val="29135303"/>
                    </a:ext>
                  </a:extLst>
                </a:gridCol>
                <a:gridCol w="1152533">
                  <a:extLst>
                    <a:ext uri="{9D8B030D-6E8A-4147-A177-3AD203B41FA5}">
                      <a16:colId xmlns:a16="http://schemas.microsoft.com/office/drawing/2014/main" val="1851731143"/>
                    </a:ext>
                  </a:extLst>
                </a:gridCol>
                <a:gridCol w="1882117">
                  <a:extLst>
                    <a:ext uri="{9D8B030D-6E8A-4147-A177-3AD203B41FA5}">
                      <a16:colId xmlns:a16="http://schemas.microsoft.com/office/drawing/2014/main" val="2870053497"/>
                    </a:ext>
                  </a:extLst>
                </a:gridCol>
                <a:gridCol w="1770697">
                  <a:extLst>
                    <a:ext uri="{9D8B030D-6E8A-4147-A177-3AD203B41FA5}">
                      <a16:colId xmlns:a16="http://schemas.microsoft.com/office/drawing/2014/main" val="853505958"/>
                    </a:ext>
                  </a:extLst>
                </a:gridCol>
              </a:tblGrid>
              <a:tr h="297352">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u="none" strike="noStrike" dirty="0">
                          <a:effectLst/>
                          <a:latin typeface="Calibri (Body)"/>
                        </a:rPr>
                        <a:t>10-days forecast</a:t>
                      </a:r>
                      <a:endParaRPr lang="en-US" sz="2000" b="0" i="0" u="none" strike="noStrike" dirty="0">
                        <a:solidFill>
                          <a:srgbClr val="000000"/>
                        </a:solidFill>
                        <a:effectLst/>
                        <a:latin typeface="Calibri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23491504"/>
                  </a:ext>
                </a:extLst>
              </a:tr>
              <a:tr h="389130">
                <a:tc>
                  <a:txBody>
                    <a:bodyPr/>
                    <a:lstStyle/>
                    <a:p>
                      <a:pPr algn="ctr" fontAlgn="b"/>
                      <a:r>
                        <a:rPr lang="en-US" sz="2000" u="none" strike="noStrike" dirty="0">
                          <a:effectLst/>
                          <a:latin typeface="Calibri (Body)"/>
                        </a:rPr>
                        <a:t>Country</a:t>
                      </a:r>
                      <a:endParaRPr lang="en-US" sz="2000" b="0" i="0" u="none" strike="noStrike" dirty="0">
                        <a:solidFill>
                          <a:srgbClr val="000000"/>
                        </a:solidFill>
                        <a:effectLst/>
                        <a:latin typeface="Calibri (Body)"/>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2000" b="0" i="0" u="none" strike="noStrike" dirty="0">
                          <a:solidFill>
                            <a:srgbClr val="000000"/>
                          </a:solidFill>
                          <a:effectLst/>
                          <a:latin typeface="Calibri (Body)"/>
                        </a:rPr>
                        <a:t>Active</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2000" u="none" strike="noStrike" dirty="0">
                          <a:effectLst/>
                          <a:latin typeface="Calibri (Body)"/>
                        </a:rPr>
                        <a:t>Min</a:t>
                      </a:r>
                      <a:endParaRPr lang="en-US" sz="2000" b="0" i="0" u="none" strike="noStrike" dirty="0">
                        <a:solidFill>
                          <a:srgbClr val="000000"/>
                        </a:solidFill>
                        <a:effectLst/>
                        <a:latin typeface="Calibri (Body)"/>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2000" u="none" strike="noStrike" dirty="0">
                          <a:effectLst/>
                          <a:latin typeface="Calibri (Body)"/>
                        </a:rPr>
                        <a:t>Max</a:t>
                      </a:r>
                      <a:endParaRPr lang="en-US" sz="2000" b="0" i="0" u="none" strike="noStrike" dirty="0">
                        <a:solidFill>
                          <a:srgbClr val="000000"/>
                        </a:solidFill>
                        <a:effectLst/>
                        <a:latin typeface="Calibri (Body)"/>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2000" u="none" strike="noStrike" dirty="0">
                          <a:effectLst/>
                          <a:latin typeface="Calibri (Body)"/>
                        </a:rPr>
                        <a:t>Detection rate</a:t>
                      </a:r>
                      <a:endParaRPr lang="en-US" sz="2000" b="0" i="0" u="none" strike="noStrike" dirty="0">
                        <a:solidFill>
                          <a:srgbClr val="000000"/>
                        </a:solidFill>
                        <a:effectLst/>
                        <a:latin typeface="Calibri (Body)"/>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2000" u="none" strike="noStrike" dirty="0">
                          <a:effectLst/>
                          <a:latin typeface="Calibri (Body)"/>
                        </a:rPr>
                        <a:t>Possible Cases</a:t>
                      </a:r>
                      <a:endParaRPr lang="en-US" sz="2000" b="0" i="0" u="none" strike="noStrike" dirty="0">
                        <a:solidFill>
                          <a:srgbClr val="000000"/>
                        </a:solidFill>
                        <a:effectLst/>
                        <a:latin typeface="Calibri (Body)"/>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53121864"/>
                  </a:ext>
                </a:extLst>
              </a:tr>
              <a:tr h="373917">
                <a:tc>
                  <a:txBody>
                    <a:bodyPr/>
                    <a:lstStyle/>
                    <a:p>
                      <a:pPr algn="ctr" fontAlgn="b"/>
                      <a:r>
                        <a:rPr lang="en-US" sz="2000" u="none" strike="noStrike" dirty="0">
                          <a:effectLst/>
                          <a:latin typeface="Calibri (Body)"/>
                        </a:rPr>
                        <a:t>Mexico</a:t>
                      </a:r>
                      <a:endParaRPr lang="en-US" sz="2000" b="0" i="0" u="none" strike="noStrike" dirty="0">
                        <a:solidFill>
                          <a:srgbClr val="000000"/>
                        </a:solidFill>
                        <a:effectLst/>
                        <a:latin typeface="Calibri (Body)"/>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latin typeface="Calibri (Body)"/>
                        </a:rPr>
                        <a:t>400</a:t>
                      </a:r>
                      <a:endParaRPr lang="en-US" sz="2000" b="0" i="0" u="none" strike="noStrike" dirty="0">
                        <a:solidFill>
                          <a:srgbClr val="000000"/>
                        </a:solidFill>
                        <a:effectLst/>
                        <a:latin typeface="Calibri (Body)"/>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latin typeface="Calibri (Body)"/>
                        </a:rPr>
                        <a:t>3,097</a:t>
                      </a:r>
                      <a:endParaRPr lang="en-US" sz="2000" b="0" i="0" u="none" strike="noStrike" dirty="0">
                        <a:solidFill>
                          <a:srgbClr val="000000"/>
                        </a:solidFill>
                        <a:effectLst/>
                        <a:latin typeface="Calibri (Body)"/>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latin typeface="Calibri (Body)"/>
                        </a:rPr>
                        <a:t>6,105</a:t>
                      </a:r>
                      <a:endParaRPr lang="en-US" sz="2000" b="0" i="0" u="none" strike="noStrike" dirty="0">
                        <a:solidFill>
                          <a:srgbClr val="000000"/>
                        </a:solidFill>
                        <a:effectLst/>
                        <a:latin typeface="Calibri (Body)"/>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latin typeface="Calibri (Body)"/>
                        </a:rPr>
                        <a:t>6.4%</a:t>
                      </a:r>
                      <a:endParaRPr lang="en-US" sz="2000" b="0" i="0" u="none" strike="noStrike" dirty="0">
                        <a:solidFill>
                          <a:srgbClr val="000000"/>
                        </a:solidFill>
                        <a:effectLst/>
                        <a:latin typeface="Calibri (Body)"/>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a:effectLst/>
                          <a:latin typeface="Calibri (Body)"/>
                        </a:rPr>
                        <a:t>6,208</a:t>
                      </a:r>
                      <a:endParaRPr lang="en-US" sz="2000" b="0" i="0" u="none" strike="noStrike">
                        <a:solidFill>
                          <a:srgbClr val="000000"/>
                        </a:solidFill>
                        <a:effectLst/>
                        <a:latin typeface="Calibri (Body)"/>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716301"/>
                  </a:ext>
                </a:extLst>
              </a:tr>
              <a:tr h="373917">
                <a:tc>
                  <a:txBody>
                    <a:bodyPr/>
                    <a:lstStyle/>
                    <a:p>
                      <a:pPr algn="ctr" fontAlgn="b"/>
                      <a:r>
                        <a:rPr lang="en-US" sz="2000" u="none" strike="noStrike" dirty="0">
                          <a:effectLst/>
                          <a:latin typeface="Calibri (Body)"/>
                        </a:rPr>
                        <a:t>US</a:t>
                      </a:r>
                      <a:endParaRPr lang="en-US" sz="2000" b="0" i="0" u="none" strike="noStrike" dirty="0">
                        <a:solidFill>
                          <a:srgbClr val="000000"/>
                        </a:solidFill>
                        <a:effectLst/>
                        <a:latin typeface="Calibri (Body)"/>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a:effectLst/>
                          <a:latin typeface="Calibri (Body)"/>
                        </a:rPr>
                        <a:t>65,660</a:t>
                      </a:r>
                      <a:endParaRPr lang="en-US" sz="2000" b="0" i="0" u="none" strike="noStrike">
                        <a:solidFill>
                          <a:srgbClr val="000000"/>
                        </a:solidFill>
                        <a:effectLst/>
                        <a:latin typeface="Calibri (Body)"/>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a:effectLst/>
                          <a:latin typeface="Calibri (Body)"/>
                        </a:rPr>
                        <a:t>1,056,135</a:t>
                      </a:r>
                      <a:endParaRPr lang="en-US" sz="2000" b="0" i="0" u="none" strike="noStrike">
                        <a:solidFill>
                          <a:srgbClr val="000000"/>
                        </a:solidFill>
                        <a:effectLst/>
                        <a:latin typeface="Calibri (Body)"/>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latin typeface="Calibri (Body)"/>
                        </a:rPr>
                        <a:t>2,531,488</a:t>
                      </a:r>
                      <a:endParaRPr lang="en-US" sz="2000" b="0" i="0" u="none" strike="noStrike" dirty="0">
                        <a:solidFill>
                          <a:srgbClr val="000000"/>
                        </a:solidFill>
                        <a:effectLst/>
                        <a:latin typeface="Calibri (Body)"/>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latin typeface="Calibri (Body)"/>
                        </a:rPr>
                        <a:t>2%</a:t>
                      </a:r>
                      <a:endParaRPr lang="en-US" sz="2000" b="0" i="0" u="none" strike="noStrike" dirty="0">
                        <a:solidFill>
                          <a:srgbClr val="000000"/>
                        </a:solidFill>
                        <a:effectLst/>
                        <a:latin typeface="Calibri (Body)"/>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latin typeface="Calibri (Body)"/>
                        </a:rPr>
                        <a:t>3,168,482</a:t>
                      </a:r>
                      <a:endParaRPr lang="en-US" sz="2000" b="0" i="0" u="none" strike="noStrike" dirty="0">
                        <a:solidFill>
                          <a:srgbClr val="000000"/>
                        </a:solidFill>
                        <a:effectLst/>
                        <a:latin typeface="Calibri (Body)"/>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7668882"/>
                  </a:ext>
                </a:extLst>
              </a:tr>
              <a:tr h="373917">
                <a:tc>
                  <a:txBody>
                    <a:bodyPr/>
                    <a:lstStyle/>
                    <a:p>
                      <a:pPr algn="ctr" fontAlgn="b"/>
                      <a:r>
                        <a:rPr lang="en-US" sz="2000" u="none" strike="noStrike" dirty="0">
                          <a:effectLst/>
                          <a:latin typeface="Calibri (Body)"/>
                        </a:rPr>
                        <a:t>China</a:t>
                      </a:r>
                      <a:endParaRPr lang="en-US" sz="2000" b="0" i="0" u="none" strike="noStrike" dirty="0">
                        <a:solidFill>
                          <a:srgbClr val="000000"/>
                        </a:solidFill>
                        <a:effectLst/>
                        <a:latin typeface="Calibri (Body)"/>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a:effectLst/>
                          <a:latin typeface="Calibri (Body)"/>
                        </a:rPr>
                        <a:t>1,400</a:t>
                      </a:r>
                      <a:endParaRPr lang="en-US" sz="2000" b="0" i="0" u="none" strike="noStrike">
                        <a:solidFill>
                          <a:srgbClr val="000000"/>
                        </a:solidFill>
                        <a:effectLst/>
                        <a:latin typeface="Calibri (Body)"/>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a:effectLst/>
                          <a:latin typeface="Calibri (Body)"/>
                        </a:rPr>
                        <a:t>299</a:t>
                      </a:r>
                      <a:endParaRPr lang="en-US" sz="2000" b="0" i="0" u="none" strike="noStrike">
                        <a:solidFill>
                          <a:srgbClr val="000000"/>
                        </a:solidFill>
                        <a:effectLst/>
                        <a:latin typeface="Calibri (Body)"/>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latin typeface="Calibri (Body)"/>
                        </a:rPr>
                        <a:t>463</a:t>
                      </a:r>
                      <a:endParaRPr lang="en-US" sz="2000" b="0" i="0" u="none" strike="noStrike" dirty="0">
                        <a:solidFill>
                          <a:srgbClr val="000000"/>
                        </a:solidFill>
                        <a:effectLst/>
                        <a:latin typeface="Calibri (Body)"/>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latin typeface="Calibri (Body)"/>
                        </a:rPr>
                        <a:t>100%</a:t>
                      </a:r>
                      <a:endParaRPr lang="en-US" sz="2000" b="0" i="0" u="none" strike="noStrike" dirty="0">
                        <a:solidFill>
                          <a:srgbClr val="000000"/>
                        </a:solidFill>
                        <a:effectLst/>
                        <a:latin typeface="Calibri (Body)"/>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latin typeface="Calibri (Body)"/>
                        </a:rPr>
                        <a:t>1,400</a:t>
                      </a:r>
                      <a:endParaRPr lang="en-US" sz="2000" b="0" i="0" u="none" strike="noStrike" dirty="0">
                        <a:solidFill>
                          <a:srgbClr val="000000"/>
                        </a:solidFill>
                        <a:effectLst/>
                        <a:latin typeface="Calibri (Body)"/>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9059473"/>
                  </a:ext>
                </a:extLst>
              </a:tr>
              <a:tr h="373917">
                <a:tc>
                  <a:txBody>
                    <a:bodyPr/>
                    <a:lstStyle/>
                    <a:p>
                      <a:pPr algn="ctr" fontAlgn="b"/>
                      <a:r>
                        <a:rPr lang="en-US" sz="2000" u="none" strike="noStrike" dirty="0">
                          <a:effectLst/>
                          <a:latin typeface="Calibri (Body)"/>
                        </a:rPr>
                        <a:t>South Korea</a:t>
                      </a:r>
                      <a:endParaRPr lang="en-US" sz="2000" b="0" i="0" u="none" strike="noStrike" dirty="0">
                        <a:solidFill>
                          <a:srgbClr val="000000"/>
                        </a:solidFill>
                        <a:effectLst/>
                        <a:latin typeface="Calibri (Body)"/>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latin typeface="Calibri (Body)"/>
                        </a:rPr>
                        <a:t>3,951</a:t>
                      </a:r>
                      <a:endParaRPr lang="en-US" sz="2000" b="0" i="0" u="none" strike="noStrike" dirty="0">
                        <a:solidFill>
                          <a:srgbClr val="000000"/>
                        </a:solidFill>
                        <a:effectLst/>
                        <a:latin typeface="Calibri (Body)"/>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a:effectLst/>
                          <a:latin typeface="Calibri (Body)"/>
                        </a:rPr>
                        <a:t>1,639</a:t>
                      </a:r>
                      <a:endParaRPr lang="en-US" sz="2000" b="0" i="0" u="none" strike="noStrike">
                        <a:solidFill>
                          <a:srgbClr val="000000"/>
                        </a:solidFill>
                        <a:effectLst/>
                        <a:latin typeface="Calibri (Body)"/>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a:effectLst/>
                          <a:latin typeface="Calibri (Body)"/>
                        </a:rPr>
                        <a:t>2,955</a:t>
                      </a:r>
                      <a:endParaRPr lang="en-US" sz="2000" b="0" i="0" u="none" strike="noStrike">
                        <a:solidFill>
                          <a:srgbClr val="000000"/>
                        </a:solidFill>
                        <a:effectLst/>
                        <a:latin typeface="Calibri (Body)"/>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latin typeface="Calibri (Body)"/>
                        </a:rPr>
                        <a:t>100%</a:t>
                      </a:r>
                      <a:endParaRPr lang="en-US" sz="2000" b="0" i="0" u="none" strike="noStrike" dirty="0">
                        <a:solidFill>
                          <a:srgbClr val="000000"/>
                        </a:solidFill>
                        <a:effectLst/>
                        <a:latin typeface="Calibri (Body)"/>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latin typeface="Calibri (Body)"/>
                        </a:rPr>
                        <a:t>3,951</a:t>
                      </a:r>
                      <a:endParaRPr lang="en-US" sz="2000" b="0" i="0" u="none" strike="noStrike" dirty="0">
                        <a:solidFill>
                          <a:srgbClr val="000000"/>
                        </a:solidFill>
                        <a:effectLst/>
                        <a:latin typeface="Calibri (Body)"/>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77294"/>
                  </a:ext>
                </a:extLst>
              </a:tr>
            </a:tbl>
          </a:graphicData>
        </a:graphic>
      </p:graphicFrame>
    </p:spTree>
    <p:extLst>
      <p:ext uri="{BB962C8B-B14F-4D97-AF65-F5344CB8AC3E}">
        <p14:creationId xmlns:p14="http://schemas.microsoft.com/office/powerpoint/2010/main" val="1335536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E13D6BB-E765-4A88-AB9E-A77037BF7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9910" y="925546"/>
            <a:ext cx="6940296" cy="3215246"/>
          </a:xfrm>
          <a:prstGeom prst="rect">
            <a:avLst/>
          </a:prstGeom>
        </p:spPr>
      </p:pic>
      <p:pic>
        <p:nvPicPr>
          <p:cNvPr id="14" name="Picture 13" descr="A close up of a map&#10;&#10;Description automatically generated">
            <a:extLst>
              <a:ext uri="{FF2B5EF4-FFF2-40B4-BE49-F238E27FC236}">
                <a16:creationId xmlns:a16="http://schemas.microsoft.com/office/drawing/2014/main" id="{A7B49C16-DFD6-4993-B5D9-4A13E8B2EB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9857" y="3663171"/>
            <a:ext cx="6940976" cy="3200400"/>
          </a:xfrm>
          <a:prstGeom prst="rect">
            <a:avLst/>
          </a:prstGeom>
        </p:spPr>
      </p:pic>
      <p:sp>
        <p:nvSpPr>
          <p:cNvPr id="19" name="Title 1">
            <a:extLst>
              <a:ext uri="{FF2B5EF4-FFF2-40B4-BE49-F238E27FC236}">
                <a16:creationId xmlns:a16="http://schemas.microsoft.com/office/drawing/2014/main" id="{92EF3398-F318-4147-B985-BF7EC3594BF0}"/>
              </a:ext>
            </a:extLst>
          </p:cNvPr>
          <p:cNvSpPr>
            <a:spLocks noGrp="1"/>
          </p:cNvSpPr>
          <p:nvPr>
            <p:ph type="title"/>
          </p:nvPr>
        </p:nvSpPr>
        <p:spPr>
          <a:xfrm>
            <a:off x="1102360" y="91440"/>
            <a:ext cx="8986520" cy="755968"/>
          </a:xfrm>
        </p:spPr>
        <p:txBody>
          <a:bodyPr/>
          <a:lstStyle/>
          <a:p>
            <a:r>
              <a:rPr lang="en-US" dirty="0"/>
              <a:t>N – days forecast</a:t>
            </a:r>
          </a:p>
        </p:txBody>
      </p:sp>
      <p:sp>
        <p:nvSpPr>
          <p:cNvPr id="5" name="CuadroTexto 16">
            <a:extLst>
              <a:ext uri="{FF2B5EF4-FFF2-40B4-BE49-F238E27FC236}">
                <a16:creationId xmlns:a16="http://schemas.microsoft.com/office/drawing/2014/main" id="{63F3AD90-0534-4D03-A7B5-52F99205E2C6}"/>
              </a:ext>
            </a:extLst>
          </p:cNvPr>
          <p:cNvSpPr txBox="1"/>
          <p:nvPr/>
        </p:nvSpPr>
        <p:spPr>
          <a:xfrm>
            <a:off x="1184314" y="1055931"/>
            <a:ext cx="4040829" cy="5324535"/>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US" sz="2000" dirty="0"/>
              <a:t>The top graph gives the total number of cases each day, with a ten-day projection.</a:t>
            </a:r>
          </a:p>
          <a:p>
            <a:pPr marL="342900" indent="-342900" algn="just">
              <a:buFont typeface="Arial" panose="020B0604020202020204" pitchFamily="34" charset="0"/>
              <a:buChar char="•"/>
            </a:pPr>
            <a:r>
              <a:rPr lang="en-US" sz="2000" dirty="0"/>
              <a:t> The projection is based on the bottom graph, which are the same data plotted on a log scale: exponential growth presents as a straight line on the log scale. </a:t>
            </a:r>
          </a:p>
          <a:p>
            <a:pPr marL="342900" indent="-342900" algn="just">
              <a:buFont typeface="Arial" panose="020B0604020202020204" pitchFamily="34" charset="0"/>
              <a:buChar char="•"/>
            </a:pPr>
            <a:r>
              <a:rPr lang="en-US" sz="2000" dirty="0"/>
              <a:t>The tool fits a straight line to the last ten days of data, extrapolate it by ten days, and project that up onto the original scale in the top graph.</a:t>
            </a:r>
          </a:p>
          <a:p>
            <a:pPr marL="342900" indent="-342900" algn="just">
              <a:buFont typeface="Arial" panose="020B0604020202020204" pitchFamily="34" charset="0"/>
              <a:buChar char="•"/>
            </a:pPr>
            <a:r>
              <a:rPr lang="en-US" sz="2000" dirty="0"/>
              <a:t>The bottom graph shows better the magnitude and speed of the change on total cases</a:t>
            </a:r>
          </a:p>
          <a:p>
            <a:pPr marL="342900" indent="-342900" algn="just">
              <a:buFont typeface="Arial" panose="020B0604020202020204" pitchFamily="34" charset="0"/>
              <a:buChar char="•"/>
            </a:pPr>
            <a:endParaRPr lang="en-US" sz="2000" dirty="0"/>
          </a:p>
        </p:txBody>
      </p:sp>
    </p:spTree>
    <p:extLst>
      <p:ext uri="{BB962C8B-B14F-4D97-AF65-F5344CB8AC3E}">
        <p14:creationId xmlns:p14="http://schemas.microsoft.com/office/powerpoint/2010/main" val="2853861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0D2BB3E0-307E-4CB0-9058-C013511D1B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5852" y="912724"/>
            <a:ext cx="6940296" cy="3190204"/>
          </a:xfrm>
          <a:prstGeom prst="rect">
            <a:avLst/>
          </a:prstGeom>
        </p:spPr>
      </p:pic>
      <p:pic>
        <p:nvPicPr>
          <p:cNvPr id="11" name="Picture 10" descr="A close up of a map&#10;&#10;Description automatically generated">
            <a:extLst>
              <a:ext uri="{FF2B5EF4-FFF2-40B4-BE49-F238E27FC236}">
                <a16:creationId xmlns:a16="http://schemas.microsoft.com/office/drawing/2014/main" id="{83BA5362-1B41-4763-B63B-52ABCEEAFD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5852" y="3653030"/>
            <a:ext cx="6940296" cy="3189732"/>
          </a:xfrm>
          <a:prstGeom prst="rect">
            <a:avLst/>
          </a:prstGeom>
        </p:spPr>
      </p:pic>
      <p:sp>
        <p:nvSpPr>
          <p:cNvPr id="15" name="Title 1">
            <a:extLst>
              <a:ext uri="{FF2B5EF4-FFF2-40B4-BE49-F238E27FC236}">
                <a16:creationId xmlns:a16="http://schemas.microsoft.com/office/drawing/2014/main" id="{0F7A28AF-FE5A-4216-87CB-B1FD6EE871F9}"/>
              </a:ext>
            </a:extLst>
          </p:cNvPr>
          <p:cNvSpPr>
            <a:spLocks noGrp="1"/>
          </p:cNvSpPr>
          <p:nvPr>
            <p:ph type="title"/>
          </p:nvPr>
        </p:nvSpPr>
        <p:spPr>
          <a:xfrm>
            <a:off x="1102360" y="91440"/>
            <a:ext cx="8986520" cy="755968"/>
          </a:xfrm>
        </p:spPr>
        <p:txBody>
          <a:bodyPr/>
          <a:lstStyle/>
          <a:p>
            <a:r>
              <a:rPr lang="en-US" dirty="0"/>
              <a:t>N – days forecast</a:t>
            </a:r>
          </a:p>
        </p:txBody>
      </p:sp>
    </p:spTree>
    <p:extLst>
      <p:ext uri="{BB962C8B-B14F-4D97-AF65-F5344CB8AC3E}">
        <p14:creationId xmlns:p14="http://schemas.microsoft.com/office/powerpoint/2010/main" val="603769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map, boat, text, bird&#10;&#10;Description automatically generated">
            <a:extLst>
              <a:ext uri="{FF2B5EF4-FFF2-40B4-BE49-F238E27FC236}">
                <a16:creationId xmlns:a16="http://schemas.microsoft.com/office/drawing/2014/main" id="{670C8D45-BFF7-4008-9BFB-11C738360D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5852" y="922025"/>
            <a:ext cx="6940296" cy="3227909"/>
          </a:xfrm>
          <a:prstGeom prst="rect">
            <a:avLst/>
          </a:prstGeom>
        </p:spPr>
      </p:pic>
      <p:pic>
        <p:nvPicPr>
          <p:cNvPr id="6" name="Picture 5">
            <a:extLst>
              <a:ext uri="{FF2B5EF4-FFF2-40B4-BE49-F238E27FC236}">
                <a16:creationId xmlns:a16="http://schemas.microsoft.com/office/drawing/2014/main" id="{60EAF393-A0A1-492B-B810-BBE70B3A21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5852" y="3681637"/>
            <a:ext cx="6940296" cy="3176363"/>
          </a:xfrm>
          <a:prstGeom prst="rect">
            <a:avLst/>
          </a:prstGeom>
        </p:spPr>
      </p:pic>
      <p:sp>
        <p:nvSpPr>
          <p:cNvPr id="11" name="Title 1">
            <a:extLst>
              <a:ext uri="{FF2B5EF4-FFF2-40B4-BE49-F238E27FC236}">
                <a16:creationId xmlns:a16="http://schemas.microsoft.com/office/drawing/2014/main" id="{BC15374E-A5A9-408F-BD7D-20694158F67D}"/>
              </a:ext>
            </a:extLst>
          </p:cNvPr>
          <p:cNvSpPr>
            <a:spLocks noGrp="1"/>
          </p:cNvSpPr>
          <p:nvPr>
            <p:ph type="title"/>
          </p:nvPr>
        </p:nvSpPr>
        <p:spPr>
          <a:xfrm>
            <a:off x="1102360" y="91440"/>
            <a:ext cx="8986520" cy="755968"/>
          </a:xfrm>
        </p:spPr>
        <p:txBody>
          <a:bodyPr/>
          <a:lstStyle/>
          <a:p>
            <a:r>
              <a:rPr lang="en-US" dirty="0"/>
              <a:t>N – days forecast</a:t>
            </a:r>
          </a:p>
        </p:txBody>
      </p:sp>
    </p:spTree>
    <p:extLst>
      <p:ext uri="{BB962C8B-B14F-4D97-AF65-F5344CB8AC3E}">
        <p14:creationId xmlns:p14="http://schemas.microsoft.com/office/powerpoint/2010/main" val="1296457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E2DF566F-CEBE-4A2E-8F6D-746E7CC2C9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5852" y="901837"/>
            <a:ext cx="6940296" cy="3207700"/>
          </a:xfrm>
          <a:prstGeom prst="rect">
            <a:avLst/>
          </a:prstGeom>
        </p:spPr>
      </p:pic>
      <p:pic>
        <p:nvPicPr>
          <p:cNvPr id="8" name="Picture 7" descr="A close up of a map&#10;&#10;Description automatically generated">
            <a:extLst>
              <a:ext uri="{FF2B5EF4-FFF2-40B4-BE49-F238E27FC236}">
                <a16:creationId xmlns:a16="http://schemas.microsoft.com/office/drawing/2014/main" id="{3CABB9EC-82D8-4FDB-BD4B-0067871126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5852" y="3661065"/>
            <a:ext cx="6940296" cy="3181697"/>
          </a:xfrm>
          <a:prstGeom prst="rect">
            <a:avLst/>
          </a:prstGeom>
        </p:spPr>
      </p:pic>
      <p:sp>
        <p:nvSpPr>
          <p:cNvPr id="13" name="Title 1">
            <a:extLst>
              <a:ext uri="{FF2B5EF4-FFF2-40B4-BE49-F238E27FC236}">
                <a16:creationId xmlns:a16="http://schemas.microsoft.com/office/drawing/2014/main" id="{672E8B20-DCB3-47F7-872C-4F233263E629}"/>
              </a:ext>
            </a:extLst>
          </p:cNvPr>
          <p:cNvSpPr>
            <a:spLocks noGrp="1"/>
          </p:cNvSpPr>
          <p:nvPr>
            <p:ph type="title"/>
          </p:nvPr>
        </p:nvSpPr>
        <p:spPr>
          <a:xfrm>
            <a:off x="1102360" y="91440"/>
            <a:ext cx="8986520" cy="755968"/>
          </a:xfrm>
        </p:spPr>
        <p:txBody>
          <a:bodyPr/>
          <a:lstStyle/>
          <a:p>
            <a:r>
              <a:rPr lang="en-US" dirty="0"/>
              <a:t>N – days forecast</a:t>
            </a:r>
          </a:p>
        </p:txBody>
      </p:sp>
    </p:spTree>
    <p:extLst>
      <p:ext uri="{BB962C8B-B14F-4D97-AF65-F5344CB8AC3E}">
        <p14:creationId xmlns:p14="http://schemas.microsoft.com/office/powerpoint/2010/main" val="1913661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4FDE5-8E02-4482-AAEE-2B42AC08C669}"/>
              </a:ext>
            </a:extLst>
          </p:cNvPr>
          <p:cNvSpPr>
            <a:spLocks noGrp="1"/>
          </p:cNvSpPr>
          <p:nvPr>
            <p:ph type="title"/>
          </p:nvPr>
        </p:nvSpPr>
        <p:spPr/>
        <p:txBody>
          <a:bodyPr/>
          <a:lstStyle/>
          <a:p>
            <a:r>
              <a:rPr lang="en-US" dirty="0"/>
              <a:t>Growth Rate</a:t>
            </a:r>
          </a:p>
        </p:txBody>
      </p:sp>
      <p:sp>
        <p:nvSpPr>
          <p:cNvPr id="8" name="CuadroTexto 16">
            <a:extLst>
              <a:ext uri="{FF2B5EF4-FFF2-40B4-BE49-F238E27FC236}">
                <a16:creationId xmlns:a16="http://schemas.microsoft.com/office/drawing/2014/main" id="{497C7BE2-BFC2-424D-9694-7FF178C31C33}"/>
              </a:ext>
            </a:extLst>
          </p:cNvPr>
          <p:cNvSpPr txBox="1"/>
          <p:nvPr/>
        </p:nvSpPr>
        <p:spPr>
          <a:xfrm>
            <a:off x="1184314" y="1055932"/>
            <a:ext cx="8904566" cy="707886"/>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US" sz="2000" dirty="0"/>
              <a:t>Progress in control is indicated by a steady decrease in the growth rate over time and staying in negative territory.</a:t>
            </a:r>
          </a:p>
        </p:txBody>
      </p:sp>
      <p:pic>
        <p:nvPicPr>
          <p:cNvPr id="7" name="Picture 6">
            <a:extLst>
              <a:ext uri="{FF2B5EF4-FFF2-40B4-BE49-F238E27FC236}">
                <a16:creationId xmlns:a16="http://schemas.microsoft.com/office/drawing/2014/main" id="{BCD24BFC-38AA-4D87-B475-462B9F5E10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7171" y="2127701"/>
            <a:ext cx="8771709" cy="4098930"/>
          </a:xfrm>
          <a:prstGeom prst="rect">
            <a:avLst/>
          </a:prstGeom>
        </p:spPr>
      </p:pic>
    </p:spTree>
    <p:extLst>
      <p:ext uri="{BB962C8B-B14F-4D97-AF65-F5344CB8AC3E}">
        <p14:creationId xmlns:p14="http://schemas.microsoft.com/office/powerpoint/2010/main" val="3436922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BBE27-A548-4153-B5D7-2989E9FC81AC}"/>
              </a:ext>
            </a:extLst>
          </p:cNvPr>
          <p:cNvSpPr>
            <a:spLocks noGrp="1"/>
          </p:cNvSpPr>
          <p:nvPr>
            <p:ph type="title"/>
          </p:nvPr>
        </p:nvSpPr>
        <p:spPr/>
        <p:txBody>
          <a:bodyPr/>
          <a:lstStyle/>
          <a:p>
            <a:r>
              <a:rPr lang="en-US" dirty="0"/>
              <a:t>Curve – flattening Index</a:t>
            </a:r>
          </a:p>
        </p:txBody>
      </p:sp>
      <p:pic>
        <p:nvPicPr>
          <p:cNvPr id="4" name="Picture 3" descr="A close up of a map&#10;&#10;Description automatically generated">
            <a:extLst>
              <a:ext uri="{FF2B5EF4-FFF2-40B4-BE49-F238E27FC236}">
                <a16:creationId xmlns:a16="http://schemas.microsoft.com/office/drawing/2014/main" id="{2948EAD2-C3B7-41B7-8F4F-41EA868CF1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9534" y="2648319"/>
            <a:ext cx="8750625" cy="4096512"/>
          </a:xfrm>
          <a:prstGeom prst="rect">
            <a:avLst/>
          </a:prstGeom>
        </p:spPr>
      </p:pic>
      <p:sp>
        <p:nvSpPr>
          <p:cNvPr id="6" name="CuadroTexto 16">
            <a:extLst>
              <a:ext uri="{FF2B5EF4-FFF2-40B4-BE49-F238E27FC236}">
                <a16:creationId xmlns:a16="http://schemas.microsoft.com/office/drawing/2014/main" id="{1AB1D44C-4E0C-4D8F-B96F-B9ADE15205DB}"/>
              </a:ext>
            </a:extLst>
          </p:cNvPr>
          <p:cNvSpPr txBox="1"/>
          <p:nvPr/>
        </p:nvSpPr>
        <p:spPr>
          <a:xfrm>
            <a:off x="1184314" y="1055932"/>
            <a:ext cx="8904566" cy="1015663"/>
          </a:xfrm>
          <a:prstGeom prst="rect">
            <a:avLst/>
          </a:prstGeom>
          <a:solidFill>
            <a:schemeClr val="bg1"/>
          </a:solidFill>
        </p:spPr>
        <p:txBody>
          <a:bodyPr wrap="square" rtlCol="0">
            <a:spAutoFit/>
          </a:bodyPr>
          <a:lstStyle/>
          <a:p>
            <a:pPr marL="285750" indent="-285750" algn="just">
              <a:buFont typeface="Arial" panose="020B0604020202020204" pitchFamily="34" charset="0"/>
              <a:buChar char="•"/>
            </a:pPr>
            <a:r>
              <a:rPr lang="en-US" sz="2000" dirty="0"/>
              <a:t>The goal of each country should be to flatten the pandemic curve. So this is a measure of how well a country is flattening the pandemic curve at any time. Positive values indicate success in flattening.</a:t>
            </a:r>
          </a:p>
        </p:txBody>
      </p:sp>
    </p:spTree>
    <p:extLst>
      <p:ext uri="{BB962C8B-B14F-4D97-AF65-F5344CB8AC3E}">
        <p14:creationId xmlns:p14="http://schemas.microsoft.com/office/powerpoint/2010/main" val="577347496"/>
      </p:ext>
    </p:extLst>
  </p:cSld>
  <p:clrMapOvr>
    <a:masterClrMapping/>
  </p:clrMapOvr>
</p:sld>
</file>

<file path=ppt/theme/theme1.xml><?xml version="1.0" encoding="utf-8"?>
<a:theme xmlns:a="http://schemas.openxmlformats.org/drawingml/2006/main" name="1_Office Theme">
  <a:themeElements>
    <a:clrScheme name="CBX">
      <a:dk1>
        <a:sysClr val="windowText" lastClr="000000"/>
      </a:dk1>
      <a:lt1>
        <a:sysClr val="window" lastClr="FFFFFF"/>
      </a:lt1>
      <a:dk2>
        <a:srgbClr val="1F497D"/>
      </a:dk2>
      <a:lt2>
        <a:srgbClr val="EEECE1"/>
      </a:lt2>
      <a:accent1>
        <a:srgbClr val="F15FA5"/>
      </a:accent1>
      <a:accent2>
        <a:srgbClr val="8064A2"/>
      </a:accent2>
      <a:accent3>
        <a:srgbClr val="3F2A55"/>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ED9D56ADD3B9428E4733EDC7AB7B9C" ma:contentTypeVersion="6" ma:contentTypeDescription="Create a new document." ma:contentTypeScope="" ma:versionID="890dfff2e6bb776de714088d1efb80c2">
  <xsd:schema xmlns:xsd="http://www.w3.org/2001/XMLSchema" xmlns:xs="http://www.w3.org/2001/XMLSchema" xmlns:p="http://schemas.microsoft.com/office/2006/metadata/properties" xmlns:ns3="3498f79b-9030-49f3-af21-fe534f880dd5" targetNamespace="http://schemas.microsoft.com/office/2006/metadata/properties" ma:root="true" ma:fieldsID="aa9f064d49c2710bd9d53affee793f0f" ns3:_="">
    <xsd:import namespace="3498f79b-9030-49f3-af21-fe534f880dd5"/>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98f79b-9030-49f3-af21-fe534f880d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E1AD02-8D5B-4784-BD8D-161B1EBCF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98f79b-9030-49f3-af21-fe534f880d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8AE8CAE-9118-4041-B9F3-99824CBC6A4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0CEFEE4-4CC4-48C3-BD59-7EE19A744F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11528</TotalTime>
  <Words>1009</Words>
  <Application>Microsoft Office PowerPoint</Application>
  <PresentationFormat>Widescreen</PresentationFormat>
  <Paragraphs>89</Paragraphs>
  <Slides>11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(Body)</vt:lpstr>
      <vt:lpstr>Calibri Light</vt:lpstr>
      <vt:lpstr>1_Office Theme</vt:lpstr>
      <vt:lpstr>COVID – 19 Analysis</vt:lpstr>
      <vt:lpstr>Executive Summary</vt:lpstr>
      <vt:lpstr>N – days forecast</vt:lpstr>
      <vt:lpstr>N – days forecast</vt:lpstr>
      <vt:lpstr>N – days forecast</vt:lpstr>
      <vt:lpstr>N – days forecast</vt:lpstr>
      <vt:lpstr>N – days forecast</vt:lpstr>
      <vt:lpstr>Growth Rate</vt:lpstr>
      <vt:lpstr>Curve – flattening Index</vt:lpstr>
      <vt:lpstr>Population Distribution (Age)</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Fernando Sandoval</dc:creator>
  <cp:lastModifiedBy>Domingo Velazquez</cp:lastModifiedBy>
  <cp:revision>56</cp:revision>
  <dcterms:created xsi:type="dcterms:W3CDTF">2018-02-07T19:27:28Z</dcterms:created>
  <dcterms:modified xsi:type="dcterms:W3CDTF">2020-04-23T21:36:20Z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0x010100A9ED9D56ADD3B9428E4733EDC7AB7B9C</vt:lpwstr>
  </property>
</Properties>
</file>