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98" r:id="rId4"/>
    <p:sldId id="299" r:id="rId5"/>
    <p:sldId id="300" r:id="rId6"/>
    <p:sldId id="301" r:id="rId7"/>
    <p:sldId id="302" r:id="rId8"/>
    <p:sldId id="30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75704" autoAdjust="0"/>
  </p:normalViewPr>
  <p:slideViewPr>
    <p:cSldViewPr>
      <p:cViewPr varScale="1">
        <p:scale>
          <a:sx n="55" d="100"/>
          <a:sy n="55" d="100"/>
        </p:scale>
        <p:origin x="-9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Team Awesome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FE318-7B2B-4422-90CA-814D571B8FAB}" type="datetimeFigureOut">
              <a:rPr lang="es-MX" smtClean="0"/>
              <a:pPr/>
              <a:t>12/01/2012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13A6-0A83-4F74-A9BA-E522DF97B31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403290559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Team Awesome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1F577-21FB-400B-963E-BD0B50403699}" type="datetimeFigureOut">
              <a:rPr lang="es-MX" smtClean="0"/>
              <a:pPr/>
              <a:t>12/01/2012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471F-343E-4A1B-8AFF-4DC887C4DF1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9606325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471F-343E-4A1B-8AFF-4DC887C4DF1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MX" smtClean="0"/>
              <a:t>Team Awesome</a:t>
            </a:r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15393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MX" smtClean="0"/>
              <a:t>Team Awesome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471F-343E-4A1B-8AFF-4DC887C4DF18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5AB6-CACC-4DA7-ADCF-9FA50C996324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CC28-8EE0-4F50-BD5E-84A6F9F6F69C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DAC6-37DA-4662-93D1-747853749CA1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F2BC-D816-43F9-8DE7-185B8FF764A9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C503-49B7-4F5F-8364-3A56B7A44C2E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FA05-4AF1-4C05-87E0-CCF5F5B8E09C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C628-65A5-4F91-A10B-FB07C2128BA7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2106-3937-4B07-8573-1F52266D4621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1FE-6488-43A2-A50D-8D7BD1F65F99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262B-1603-4E48-929A-B99778E99933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E3A7-9D2F-4EC8-9CF0-BDCC8E54B3BC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B26E51-0F43-4ACD-945C-B81545335D9B}" type="datetime1">
              <a:rPr lang="es-MX" smtClean="0"/>
              <a:pPr/>
              <a:t>12/01/2012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27A012D-5327-4092-8940-25612638D932}" type="slidenum">
              <a:rPr lang="es-MX" smtClean="0"/>
              <a:pPr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5400"/>
            <a:ext cx="6400800" cy="2362200"/>
          </a:xfrm>
        </p:spPr>
        <p:txBody>
          <a:bodyPr/>
          <a:lstStyle/>
          <a:p>
            <a:r>
              <a:rPr lang="en-US" altLang="zh-CN" sz="4800" dirty="0" smtClean="0"/>
              <a:t>Ahmed 2011-2012 fall</a:t>
            </a:r>
            <a:r>
              <a:rPr lang="zh-CN" altLang="en-US" sz="4800" dirty="0" smtClean="0"/>
              <a:t>学</a:t>
            </a:r>
            <a:r>
              <a:rPr lang="zh-CN" altLang="en-US" sz="4800" dirty="0" smtClean="0"/>
              <a:t>期工作总结</a:t>
            </a:r>
            <a:endParaRPr lang="es-MX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318859327"/>
      </p:ext>
    </p:extLst>
  </p:cSld>
  <p:clrMapOvr>
    <a:masterClrMapping/>
  </p:clrMapOvr>
  <p:transition spd="slow" advTm="139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8321040" cy="392857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Mobile OS- Android Framework API summarizing 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LBS based user location protection research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Lab related Papers reading 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GoYallah</a:t>
            </a:r>
            <a:r>
              <a:rPr lang="en-US" sz="2800" dirty="0" smtClean="0"/>
              <a:t> App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  <p:transition advTm="78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082040"/>
          </a:xfrm>
        </p:spPr>
        <p:txBody>
          <a:bodyPr/>
          <a:lstStyle/>
          <a:p>
            <a:r>
              <a:rPr lang="en-US" dirty="0" smtClean="0"/>
              <a:t>Mobile OS- Android Framework API summarizing 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520940" cy="3579849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smtClean="0"/>
              <a:t>From the beginning of the Project I started to research and understand the Android Framework APIs.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smtClean="0"/>
              <a:t>At the end of the semester I wrote a summary document(doc) of main APIs of the Android Version 2.2 (level 8).</a:t>
            </a:r>
            <a:endParaRPr lang="zh-CN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520940" cy="548640"/>
          </a:xfrm>
        </p:spPr>
        <p:txBody>
          <a:bodyPr/>
          <a:lstStyle/>
          <a:p>
            <a:r>
              <a:rPr lang="en-US" dirty="0" smtClean="0"/>
              <a:t>LBS based user location protection research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20940" cy="35798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with my Team in </a:t>
            </a:r>
            <a:r>
              <a:rPr lang="zh-CN" altLang="en-US" sz="2800" dirty="0" smtClean="0"/>
              <a:t>计算机网路体系结构 </a:t>
            </a:r>
            <a:r>
              <a:rPr lang="en-US" altLang="zh-CN" sz="2800" dirty="0" smtClean="0"/>
              <a:t>course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we researched 3 technologies  on User location information protection in LBS services 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k- </a:t>
            </a:r>
            <a:r>
              <a:rPr lang="en-US" altLang="zh-CN" sz="2800" dirty="0" err="1" smtClean="0"/>
              <a:t>anonymization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 3-Dimensional access control matrix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 Using Host Identity </a:t>
            </a:r>
            <a:r>
              <a:rPr lang="en-US" altLang="zh-CN" sz="2800" dirty="0" smtClean="0"/>
              <a:t>Protocol</a:t>
            </a:r>
          </a:p>
          <a:p>
            <a:pPr marL="514350" indent="-514350"/>
            <a:r>
              <a:rPr lang="en-US" altLang="zh-CN" sz="2800" dirty="0" smtClean="0"/>
              <a:t>Conclusion :till now no a general solution approach to completely resolve  the issue.</a:t>
            </a:r>
            <a:endParaRPr lang="en-US" altLang="zh-CN" sz="2800" dirty="0" smtClean="0"/>
          </a:p>
          <a:p>
            <a:endParaRPr lang="en-US" altLang="zh-CN" sz="28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01040"/>
          </a:xfrm>
        </p:spPr>
        <p:txBody>
          <a:bodyPr/>
          <a:lstStyle/>
          <a:p>
            <a:r>
              <a:rPr lang="en-US" dirty="0" smtClean="0"/>
              <a:t>Lab related Papers reading 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 was reading some of presented papers in the LAB weekly meeting . </a:t>
            </a:r>
          </a:p>
          <a:p>
            <a:r>
              <a:rPr lang="en-US" altLang="zh-CN" sz="2400" dirty="0" smtClean="0"/>
              <a:t>Conclusion: </a:t>
            </a:r>
          </a:p>
          <a:p>
            <a:r>
              <a:rPr lang="en-US" altLang="zh-CN" sz="2400" dirty="0" smtClean="0"/>
              <a:t>1.get a general Idea of some specific topics in Routing &amp; network Architecture .</a:t>
            </a:r>
          </a:p>
          <a:p>
            <a:r>
              <a:rPr lang="en-US" altLang="zh-CN" sz="2400" dirty="0" smtClean="0"/>
              <a:t>2. Tried to change my reading way ,from only reading to have the knowledge to read to find a problems in those papers.</a:t>
            </a:r>
          </a:p>
          <a:p>
            <a:endParaRPr lang="zh-CN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01040"/>
          </a:xfrm>
        </p:spPr>
        <p:txBody>
          <a:bodyPr/>
          <a:lstStyle/>
          <a:p>
            <a:r>
              <a:rPr lang="en-US" dirty="0" err="1" smtClean="0"/>
              <a:t>GoYallah</a:t>
            </a:r>
            <a:r>
              <a:rPr lang="en-US" dirty="0" smtClean="0"/>
              <a:t> App 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Using JAVA HTML parser , I already Parsed around </a:t>
            </a:r>
            <a:r>
              <a:rPr lang="en-US" altLang="zh-CN" sz="2400" dirty="0" smtClean="0">
                <a:solidFill>
                  <a:srgbClr val="FF0000"/>
                </a:solidFill>
              </a:rPr>
              <a:t>100,000  POIs </a:t>
            </a:r>
            <a:r>
              <a:rPr lang="en-US" altLang="zh-CN" sz="2400" dirty="0" smtClean="0"/>
              <a:t>(Point of Interests ),  POIs are the main database for </a:t>
            </a:r>
            <a:r>
              <a:rPr lang="en-US" altLang="zh-CN" sz="2400" dirty="0" err="1" smtClean="0"/>
              <a:t>GoYallah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APP.</a:t>
            </a:r>
          </a:p>
          <a:p>
            <a:r>
              <a:rPr lang="en-US" altLang="zh-CN" sz="2400" dirty="0" smtClean="0"/>
              <a:t>UI design of the APK( 80%).</a:t>
            </a:r>
          </a:p>
          <a:p>
            <a:r>
              <a:rPr lang="en-US" altLang="zh-CN" sz="2400" dirty="0" smtClean="0"/>
              <a:t>Server Side (20%)(hosted in  </a:t>
            </a:r>
            <a:r>
              <a:rPr lang="en-US" altLang="zh-CN" sz="2400" dirty="0" err="1" smtClean="0"/>
              <a:t>Sina</a:t>
            </a:r>
            <a:r>
              <a:rPr lang="en-US" altLang="zh-CN" sz="2400" dirty="0" smtClean="0"/>
              <a:t> Cloud </a:t>
            </a:r>
            <a:r>
              <a:rPr lang="en-US" altLang="zh-CN" sz="2400" dirty="0" err="1" smtClean="0"/>
              <a:t>SinaApp</a:t>
            </a:r>
            <a:r>
              <a:rPr lang="en-US" altLang="zh-CN" sz="2400" dirty="0" smtClean="0"/>
              <a:t> )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20940" cy="548640"/>
          </a:xfrm>
        </p:spPr>
        <p:txBody>
          <a:bodyPr/>
          <a:lstStyle/>
          <a:p>
            <a:r>
              <a:rPr lang="en-US" altLang="zh-CN" dirty="0" err="1" smtClean="0"/>
              <a:t>GoYallah</a:t>
            </a:r>
            <a:r>
              <a:rPr lang="en-US" altLang="zh-CN" dirty="0" smtClean="0"/>
              <a:t> screen shortcuts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7</a:t>
            </a:fld>
            <a:endParaRPr lang="es-MX"/>
          </a:p>
        </p:txBody>
      </p:sp>
      <p:pic>
        <p:nvPicPr>
          <p:cNvPr id="6146" name="Picture 2" descr="D:\Dev\Code\goyallah design\login API ScreenSnap\ScreenSnap\2011-10-22-01-26-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905000"/>
            <a:ext cx="3048000" cy="4572000"/>
          </a:xfrm>
          <a:prstGeom prst="rect">
            <a:avLst/>
          </a:prstGeom>
          <a:noFill/>
        </p:spPr>
      </p:pic>
      <p:pic>
        <p:nvPicPr>
          <p:cNvPr id="6148" name="Picture 4" descr="D:\Dev\Code\goyallah demo\places arabic display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45200" y="1600200"/>
            <a:ext cx="3098800" cy="4648200"/>
          </a:xfrm>
          <a:prstGeom prst="rect">
            <a:avLst/>
          </a:prstGeom>
          <a:noFill/>
        </p:spPr>
      </p:pic>
      <p:pic>
        <p:nvPicPr>
          <p:cNvPr id="6147" name="Picture 3" descr="D:\Dev\Code\goyallah design\login API ScreenSnap\ScreenSnap\2011-10-22-01-36-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762000"/>
            <a:ext cx="3048000" cy="4572000"/>
          </a:xfrm>
          <a:prstGeom prst="rect">
            <a:avLst/>
          </a:prstGeom>
          <a:noFill/>
        </p:spPr>
      </p:pic>
      <p:pic>
        <p:nvPicPr>
          <p:cNvPr id="6149" name="Picture 5" descr="D:\Dev\Code\goyallah demo\me 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42672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520940" cy="2089677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Thank You  </a:t>
            </a:r>
            <a:r>
              <a:rPr lang="zh-CN" altLang="en-US" sz="4800" dirty="0" smtClean="0"/>
              <a:t>徐老师！</a:t>
            </a:r>
            <a:endParaRPr lang="en-US" altLang="zh-CN" sz="4800" dirty="0" smtClean="0"/>
          </a:p>
          <a:p>
            <a:r>
              <a:rPr lang="zh-CN" altLang="en-US" sz="4800" dirty="0" smtClean="0"/>
              <a:t>提前祝您 新年快乐！</a:t>
            </a:r>
            <a:r>
              <a:rPr lang="en-US" altLang="zh-CN" sz="4800" dirty="0" smtClean="0"/>
              <a:t>^-^</a:t>
            </a:r>
            <a:endParaRPr lang="zh-CN" alt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Awesome Game Studios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012D-5327-4092-8940-25612638D932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1103</TotalTime>
  <Words>296</Words>
  <Application>Microsoft Office PowerPoint</Application>
  <PresentationFormat>On-screen Show (4:3)</PresentationFormat>
  <Paragraphs>46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Ahmed 2011-2012 fall学期工作总结</vt:lpstr>
      <vt:lpstr>Outline</vt:lpstr>
      <vt:lpstr>Mobile OS- Android Framework API summarizing  </vt:lpstr>
      <vt:lpstr>LBS based user location protection research </vt:lpstr>
      <vt:lpstr>Lab related Papers reading  </vt:lpstr>
      <vt:lpstr>GoYallah App  </vt:lpstr>
      <vt:lpstr>GoYallah screen shortcuts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Brigalain</dc:creator>
  <cp:lastModifiedBy>微软用户</cp:lastModifiedBy>
  <cp:revision>153</cp:revision>
  <dcterms:created xsi:type="dcterms:W3CDTF">2011-11-10T08:16:42Z</dcterms:created>
  <dcterms:modified xsi:type="dcterms:W3CDTF">2012-01-12T16:47:14Z</dcterms:modified>
</cp:coreProperties>
</file>