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5BC5-4C09-426B-A4FC-5B71C7B07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56340-7267-4860-9DCE-4DBC85C2F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AF334-C653-400C-B9E3-1C1E89AD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5F28-532C-47F2-8A33-3FFCC72614F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2FBEC-0BC9-4F1D-9A31-3E4EF175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665A7-36FC-4734-AD9E-CD7D69A4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7B2C-B99E-4E99-9B5C-AFF93E23D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23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9C24-548F-4C0D-9569-6897A452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809C4-8D44-46F2-8990-B34DD358D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E064D-8DBC-48C8-A010-B3E73F52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5F28-532C-47F2-8A33-3FFCC72614F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03917-7506-4522-95BF-B0E73980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E707C-8C91-4C6D-A3FA-E460E53C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7B2C-B99E-4E99-9B5C-AFF93E23D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12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92772-5C6A-4D3A-82EC-01DF629BB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BAA66-0412-4E67-8173-DDC79654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2382A-E5FE-48B6-ADE5-0DBBE16A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5F28-532C-47F2-8A33-3FFCC72614F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B0268-0BD8-41B2-8D96-1F8247D0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CCBC-212B-441B-85F9-92138D56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7B2C-B99E-4E99-9B5C-AFF93E23D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567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444A-8EA2-43E5-89D3-FA8D3E90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B2F1B-CC5F-440A-BE20-ECFD88B0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6E5D4-D618-4C29-9400-63ACE897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5F28-532C-47F2-8A33-3FFCC72614F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69847-4060-4E48-8033-178B3429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F1BC6-7E20-4C83-8C82-E8670961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7B2C-B99E-4E99-9B5C-AFF93E23D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47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F71B-004C-4EA3-A388-B47312B83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42C72-7A4B-4A8D-BDC1-9BE362D35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9801B-FC0E-4322-9052-C6D59F70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5F28-532C-47F2-8A33-3FFCC72614F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5629A-60F2-4FFE-8A90-86E01CCB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A1D5F-43DF-4ADB-B454-E89F43BC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7B2C-B99E-4E99-9B5C-AFF93E23D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18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44D5-B9D4-4A4B-B13A-0AF9F991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C17F-B8E4-437F-8D56-66833BD15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81414-B361-477D-9043-5F6F9CBE2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CEDF2-1D57-4EA4-B1E8-E2963CEC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5F28-532C-47F2-8A33-3FFCC72614F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4961F-B392-4E00-8B7D-38541023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B355E-E852-40E2-94ED-8A8BE38C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7B2C-B99E-4E99-9B5C-AFF93E23D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201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3ACA-9404-4724-804B-1061A0A1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6F968-A9AD-4AA5-8D36-E86FC394D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69B17-AA66-4BF2-B254-549010078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0E64B-B0AF-482E-BC1D-0F737FA2C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D2511-A235-43BF-83EA-AD92F9D4A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4F98C-FAEC-49C1-BF54-41991415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5F28-532C-47F2-8A33-3FFCC72614F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F4228-F55F-4E36-8C98-00F86BCA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FFCBB8-B9C9-462F-B643-598308A1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7B2C-B99E-4E99-9B5C-AFF93E23D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176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299D-642D-4F0E-8C75-5AEA5408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D44A7-867D-455A-80E8-4419361D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5F28-532C-47F2-8A33-3FFCC72614F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B28B1-0290-4A65-9655-9425B2F8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AD226-3F14-41C5-BAD4-9986BE7E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7B2C-B99E-4E99-9B5C-AFF93E23D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270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DF8BD-CCAA-434B-8302-C9E2831C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5F28-532C-47F2-8A33-3FFCC72614F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016C4-44D8-44BB-B46D-494210C1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B1511-E9DC-4A2A-B71B-7AF3FE87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7B2C-B99E-4E99-9B5C-AFF93E23D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504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3B48-BF98-42EA-92FE-20E8651D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FEEEC-E5D6-4128-99DE-17689DB57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552DE-6BAC-4134-A7B3-FF06F119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43484-017C-4579-819F-7430B8FE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5F28-532C-47F2-8A33-3FFCC72614F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D1903-049A-4101-8C8E-57B6B230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38A94-F80F-4377-8D6E-07533F3A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7B2C-B99E-4E99-9B5C-AFF93E23D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33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D984-6892-4BC7-A21E-A50995A1C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A81EA-883B-4A63-AEBD-8F500AD08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096EA-AB45-426A-B1F7-8FD0934BB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E61C7-6C85-49BE-8AB9-87A355A1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5F28-532C-47F2-8A33-3FFCC72614F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05D5F-4532-4734-97E9-5304592D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044F9-9A32-4850-947D-78BBA2D5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7B2C-B99E-4E99-9B5C-AFF93E23D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786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AC811-0F43-4D95-845F-2C9323D4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9A750-6A08-4820-B0EA-1E617840A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59909-242B-48E6-87F2-7A16C0B4A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35F28-532C-47F2-8A33-3FFCC72614F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E0026-1E8D-43D4-A331-2E4586219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9BAED-4F73-43EB-A1F0-2AB1E9F22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37B2C-B99E-4E99-9B5C-AFF93E23D7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993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343255-73A1-4933-90C3-90726588C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66196"/>
              </p:ext>
            </p:extLst>
          </p:nvPr>
        </p:nvGraphicFramePr>
        <p:xfrm>
          <a:off x="1" y="719665"/>
          <a:ext cx="12192004" cy="403331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785474">
                  <a:extLst>
                    <a:ext uri="{9D8B030D-6E8A-4147-A177-3AD203B41FA5}">
                      <a16:colId xmlns:a16="http://schemas.microsoft.com/office/drawing/2014/main" val="330396486"/>
                    </a:ext>
                  </a:extLst>
                </a:gridCol>
                <a:gridCol w="834794">
                  <a:extLst>
                    <a:ext uri="{9D8B030D-6E8A-4147-A177-3AD203B41FA5}">
                      <a16:colId xmlns:a16="http://schemas.microsoft.com/office/drawing/2014/main" val="3844435648"/>
                    </a:ext>
                  </a:extLst>
                </a:gridCol>
                <a:gridCol w="793459">
                  <a:extLst>
                    <a:ext uri="{9D8B030D-6E8A-4147-A177-3AD203B41FA5}">
                      <a16:colId xmlns:a16="http://schemas.microsoft.com/office/drawing/2014/main" val="399694506"/>
                    </a:ext>
                  </a:extLst>
                </a:gridCol>
                <a:gridCol w="733195">
                  <a:extLst>
                    <a:ext uri="{9D8B030D-6E8A-4147-A177-3AD203B41FA5}">
                      <a16:colId xmlns:a16="http://schemas.microsoft.com/office/drawing/2014/main" val="1805544061"/>
                    </a:ext>
                  </a:extLst>
                </a:gridCol>
                <a:gridCol w="803502">
                  <a:extLst>
                    <a:ext uri="{9D8B030D-6E8A-4147-A177-3AD203B41FA5}">
                      <a16:colId xmlns:a16="http://schemas.microsoft.com/office/drawing/2014/main" val="1950924311"/>
                    </a:ext>
                  </a:extLst>
                </a:gridCol>
                <a:gridCol w="773372">
                  <a:extLst>
                    <a:ext uri="{9D8B030D-6E8A-4147-A177-3AD203B41FA5}">
                      <a16:colId xmlns:a16="http://schemas.microsoft.com/office/drawing/2014/main" val="4178213046"/>
                    </a:ext>
                  </a:extLst>
                </a:gridCol>
                <a:gridCol w="773372">
                  <a:extLst>
                    <a:ext uri="{9D8B030D-6E8A-4147-A177-3AD203B41FA5}">
                      <a16:colId xmlns:a16="http://schemas.microsoft.com/office/drawing/2014/main" val="777372749"/>
                    </a:ext>
                  </a:extLst>
                </a:gridCol>
                <a:gridCol w="853723">
                  <a:extLst>
                    <a:ext uri="{9D8B030D-6E8A-4147-A177-3AD203B41FA5}">
                      <a16:colId xmlns:a16="http://schemas.microsoft.com/office/drawing/2014/main" val="2803986381"/>
                    </a:ext>
                  </a:extLst>
                </a:gridCol>
                <a:gridCol w="843678">
                  <a:extLst>
                    <a:ext uri="{9D8B030D-6E8A-4147-A177-3AD203B41FA5}">
                      <a16:colId xmlns:a16="http://schemas.microsoft.com/office/drawing/2014/main" val="880963435"/>
                    </a:ext>
                  </a:extLst>
                </a:gridCol>
                <a:gridCol w="843678">
                  <a:extLst>
                    <a:ext uri="{9D8B030D-6E8A-4147-A177-3AD203B41FA5}">
                      <a16:colId xmlns:a16="http://schemas.microsoft.com/office/drawing/2014/main" val="1435573125"/>
                    </a:ext>
                  </a:extLst>
                </a:gridCol>
                <a:gridCol w="783417">
                  <a:extLst>
                    <a:ext uri="{9D8B030D-6E8A-4147-A177-3AD203B41FA5}">
                      <a16:colId xmlns:a16="http://schemas.microsoft.com/office/drawing/2014/main" val="4064370979"/>
                    </a:ext>
                  </a:extLst>
                </a:gridCol>
                <a:gridCol w="753283">
                  <a:extLst>
                    <a:ext uri="{9D8B030D-6E8A-4147-A177-3AD203B41FA5}">
                      <a16:colId xmlns:a16="http://schemas.microsoft.com/office/drawing/2014/main" val="3039446690"/>
                    </a:ext>
                  </a:extLst>
                </a:gridCol>
                <a:gridCol w="783417">
                  <a:extLst>
                    <a:ext uri="{9D8B030D-6E8A-4147-A177-3AD203B41FA5}">
                      <a16:colId xmlns:a16="http://schemas.microsoft.com/office/drawing/2014/main" val="1297540180"/>
                    </a:ext>
                  </a:extLst>
                </a:gridCol>
                <a:gridCol w="833640">
                  <a:extLst>
                    <a:ext uri="{9D8B030D-6E8A-4147-A177-3AD203B41FA5}">
                      <a16:colId xmlns:a16="http://schemas.microsoft.com/office/drawing/2014/main" val="993375519"/>
                    </a:ext>
                  </a:extLst>
                </a:gridCol>
              </a:tblGrid>
              <a:tr h="504164">
                <a:tc>
                  <a:txBody>
                    <a:bodyPr/>
                    <a:lstStyle/>
                    <a:p>
                      <a:r>
                        <a:rPr lang="en-SG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49052"/>
                  </a:ext>
                </a:extLst>
              </a:tr>
              <a:tr h="504164">
                <a:tc>
                  <a:txBody>
                    <a:bodyPr/>
                    <a:lstStyle/>
                    <a:p>
                      <a:r>
                        <a:rPr lang="en-SG" dirty="0"/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204812"/>
                  </a:ext>
                </a:extLst>
              </a:tr>
              <a:tr h="504164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62192"/>
                  </a:ext>
                </a:extLst>
              </a:tr>
              <a:tr h="504164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654776"/>
                  </a:ext>
                </a:extLst>
              </a:tr>
              <a:tr h="504164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42967"/>
                  </a:ext>
                </a:extLst>
              </a:tr>
              <a:tr h="504164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084902"/>
                  </a:ext>
                </a:extLst>
              </a:tr>
              <a:tr h="504164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70320"/>
                  </a:ext>
                </a:extLst>
              </a:tr>
              <a:tr h="504164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85199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72BC7A-02FD-4405-BACB-7C553F5AED25}"/>
              </a:ext>
            </a:extLst>
          </p:cNvPr>
          <p:cNvSpPr txBox="1"/>
          <p:nvPr/>
        </p:nvSpPr>
        <p:spPr>
          <a:xfrm>
            <a:off x="5476875" y="114300"/>
            <a:ext cx="899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/>
              <a:t>April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0426118-CDEF-48FE-BBE5-76D7C23FD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523226"/>
              </p:ext>
            </p:extLst>
          </p:nvPr>
        </p:nvGraphicFramePr>
        <p:xfrm>
          <a:off x="269875" y="4920191"/>
          <a:ext cx="2254250" cy="18288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27125">
                  <a:extLst>
                    <a:ext uri="{9D8B030D-6E8A-4147-A177-3AD203B41FA5}">
                      <a16:colId xmlns:a16="http://schemas.microsoft.com/office/drawing/2014/main" val="2100591671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878663953"/>
                    </a:ext>
                  </a:extLst>
                </a:gridCol>
              </a:tblGrid>
              <a:tr h="248497">
                <a:tc>
                  <a:txBody>
                    <a:bodyPr/>
                    <a:lstStyle/>
                    <a:p>
                      <a:r>
                        <a:rPr lang="en-SG" dirty="0"/>
                        <a:t>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93088"/>
                  </a:ext>
                </a:extLst>
              </a:tr>
              <a:tr h="248497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Gui</a:t>
                      </a:r>
                      <a:r>
                        <a:rPr lang="en-SG" dirty="0"/>
                        <a:t>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1110"/>
                  </a:ext>
                </a:extLst>
              </a:tr>
              <a:tr h="248497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Dominic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614581"/>
                  </a:ext>
                </a:extLst>
              </a:tr>
              <a:tr h="248497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Rachel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346992"/>
                  </a:ext>
                </a:extLst>
              </a:tr>
              <a:tr h="248497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Ashlyn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928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98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Ashlyn Goh Er Xuan</dc:creator>
  <cp:lastModifiedBy>Student - Ashlyn Goh Er Xuan</cp:lastModifiedBy>
  <cp:revision>3</cp:revision>
  <dcterms:created xsi:type="dcterms:W3CDTF">2019-04-11T08:25:49Z</dcterms:created>
  <dcterms:modified xsi:type="dcterms:W3CDTF">2019-04-11T08:58:00Z</dcterms:modified>
</cp:coreProperties>
</file>