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2012.11.26 </a:t>
            </a:r>
            <a:r>
              <a:rPr lang="zh-CN" altLang="en-US" dirty="0" smtClean="0"/>
              <a:t>周一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1928802"/>
            <a:ext cx="6000792" cy="3143272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、确定基本场景。</a:t>
            </a:r>
            <a:endParaRPr lang="en-US" altLang="zh-CN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、主题思路：浏览器插件、主站、移动终端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2012.11.28 </a:t>
            </a:r>
            <a:r>
              <a:rPr lang="zh-CN" altLang="en-US" dirty="0" smtClean="0"/>
              <a:t>周三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、邵工讲解主要流程图。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、增加了一些新的功能点。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、确定主站首页展示方案。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、大体讨论了下讨论组展示方案。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2012.12.01 </a:t>
            </a:r>
            <a:r>
              <a:rPr lang="zh-CN" altLang="en-US" dirty="0" smtClean="0"/>
              <a:t>周六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、梳理整个流程，将流程粒度细化到用户的各个操作上。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、个人认为需要对功能点做一些取舍，确定功能优先级。</a:t>
            </a:r>
            <a:endParaRPr lang="en-US" altLang="zh-CN" dirty="0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2012.11.26 周一</vt:lpstr>
      <vt:lpstr>2012.11.28 周三</vt:lpstr>
      <vt:lpstr>2012.12.01 周六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2012.11.26 周一</dc:title>
  <cp:lastModifiedBy>zk</cp:lastModifiedBy>
  <cp:revision>2</cp:revision>
  <dcterms:modified xsi:type="dcterms:W3CDTF">2012-11-28T13:19:19Z</dcterms:modified>
</cp:coreProperties>
</file>