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4" r:id="rId8"/>
    <p:sldId id="265" r:id="rId9"/>
    <p:sldId id="267" r:id="rId10"/>
    <p:sldId id="268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726" autoAdjust="0"/>
    <p:restoredTop sz="94660"/>
  </p:normalViewPr>
  <p:slideViewPr>
    <p:cSldViewPr>
      <p:cViewPr varScale="1">
        <p:scale>
          <a:sx n="104" d="100"/>
          <a:sy n="104" d="100"/>
        </p:scale>
        <p:origin x="-11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182-FADF-4F6C-A7B2-9B6C596E7086}" type="datetimeFigureOut">
              <a:rPr lang="zh-CN" altLang="en-US" smtClean="0"/>
              <a:pPr/>
              <a:t>2012/11/28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C2CA-CFBB-4947-9A27-6BB62B0ED3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182-FADF-4F6C-A7B2-9B6C596E7086}" type="datetimeFigureOut">
              <a:rPr lang="zh-CN" altLang="en-US" smtClean="0"/>
              <a:pPr/>
              <a:t>2012/11/28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C2CA-CFBB-4947-9A27-6BB62B0ED3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182-FADF-4F6C-A7B2-9B6C596E7086}" type="datetimeFigureOut">
              <a:rPr lang="zh-CN" altLang="en-US" smtClean="0"/>
              <a:pPr/>
              <a:t>2012/11/28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C2CA-CFBB-4947-9A27-6BB62B0ED3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182-FADF-4F6C-A7B2-9B6C596E7086}" type="datetimeFigureOut">
              <a:rPr lang="zh-CN" altLang="en-US" smtClean="0"/>
              <a:pPr/>
              <a:t>2012/11/28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C2CA-CFBB-4947-9A27-6BB62B0ED3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182-FADF-4F6C-A7B2-9B6C596E7086}" type="datetimeFigureOut">
              <a:rPr lang="zh-CN" altLang="en-US" smtClean="0"/>
              <a:pPr/>
              <a:t>2012/11/28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C2CA-CFBB-4947-9A27-6BB62B0ED3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182-FADF-4F6C-A7B2-9B6C596E7086}" type="datetimeFigureOut">
              <a:rPr lang="zh-CN" altLang="en-US" smtClean="0"/>
              <a:pPr/>
              <a:t>2012/11/28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C2CA-CFBB-4947-9A27-6BB62B0ED3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182-FADF-4F6C-A7B2-9B6C596E7086}" type="datetimeFigureOut">
              <a:rPr lang="zh-CN" altLang="en-US" smtClean="0"/>
              <a:pPr/>
              <a:t>2012/11/28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C2CA-CFBB-4947-9A27-6BB62B0ED3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182-FADF-4F6C-A7B2-9B6C596E7086}" type="datetimeFigureOut">
              <a:rPr lang="zh-CN" altLang="en-US" smtClean="0"/>
              <a:pPr/>
              <a:t>2012/11/28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C2CA-CFBB-4947-9A27-6BB62B0ED3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182-FADF-4F6C-A7B2-9B6C596E7086}" type="datetimeFigureOut">
              <a:rPr lang="zh-CN" altLang="en-US" smtClean="0"/>
              <a:pPr/>
              <a:t>2012/11/28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C2CA-CFBB-4947-9A27-6BB62B0ED3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182-FADF-4F6C-A7B2-9B6C596E7086}" type="datetimeFigureOut">
              <a:rPr lang="zh-CN" altLang="en-US" smtClean="0"/>
              <a:pPr/>
              <a:t>2012/11/28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C2CA-CFBB-4947-9A27-6BB62B0ED3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6182-FADF-4F6C-A7B2-9B6C596E7086}" type="datetimeFigureOut">
              <a:rPr lang="zh-CN" altLang="en-US" smtClean="0"/>
              <a:pPr/>
              <a:t>2012/11/28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C2CA-CFBB-4947-9A27-6BB62B0ED3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A6182-FADF-4F6C-A7B2-9B6C596E7086}" type="datetimeFigureOut">
              <a:rPr lang="zh-CN" altLang="en-US" smtClean="0"/>
              <a:pPr/>
              <a:t>2012/11/28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EC2CA-CFBB-4947-9A27-6BB62B0ED3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Idea</a:t>
            </a:r>
            <a:r>
              <a:rPr lang="zh-CN" altLang="en-US" dirty="0" smtClean="0"/>
              <a:t>头脑风暴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zh-CN" altLang="en-US" dirty="0" smtClean="0"/>
              <a:t>讨论组主页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r>
              <a:rPr lang="zh-CN" altLang="en-US" sz="2000" dirty="0" smtClean="0"/>
              <a:t>需要优化。</a:t>
            </a:r>
            <a:endParaRPr lang="en-US" altLang="zh-CN" sz="2000" dirty="0" smtClean="0"/>
          </a:p>
          <a:p>
            <a:pPr algn="just"/>
            <a:r>
              <a:rPr lang="zh-CN" altLang="en-US" sz="2000" dirty="0" smtClean="0"/>
              <a:t>目标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：简单明了。包括页面简单明了，用户查看评论结果简单明了。</a:t>
            </a:r>
            <a:endParaRPr lang="en-US" altLang="zh-CN" sz="2000" dirty="0" smtClean="0"/>
          </a:p>
          <a:p>
            <a:pPr algn="just"/>
            <a:r>
              <a:rPr lang="zh-CN" altLang="en-US" sz="2000" dirty="0" smtClean="0"/>
              <a:t>目标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：别人可以提供替代方案，替代方案与普通评论要有区分，如何突出显示替代方案。</a:t>
            </a:r>
            <a:endParaRPr lang="en-US" altLang="zh-CN" sz="2000" dirty="0" smtClean="0"/>
          </a:p>
          <a:p>
            <a:pPr algn="just"/>
            <a:r>
              <a:rPr lang="zh-CN" altLang="en-US" sz="2000" dirty="0" smtClean="0"/>
              <a:t>目前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：与当前一些线下</a:t>
            </a:r>
            <a:r>
              <a:rPr lang="en-US" altLang="zh-CN" sz="2000" dirty="0" smtClean="0"/>
              <a:t>QQ</a:t>
            </a:r>
            <a:r>
              <a:rPr lang="zh-CN" altLang="en-US" sz="2000" dirty="0" smtClean="0"/>
              <a:t>分享方案单纯的链接相比，商品显示一定要直观。</a:t>
            </a:r>
            <a:endParaRPr lang="en-US" altLang="zh-CN" sz="2000" dirty="0" smtClean="0"/>
          </a:p>
          <a:p>
            <a:pPr algn="just"/>
            <a:r>
              <a:rPr lang="zh-CN" altLang="en-US" sz="2000" dirty="0" smtClean="0"/>
              <a:t>投票功能，支持功能需要有，可以为我们后续数据挖掘提供数据来源。</a:t>
            </a:r>
            <a:endParaRPr lang="en-US" altLang="zh-CN" sz="2000" dirty="0" smtClean="0"/>
          </a:p>
          <a:p>
            <a:pPr algn="just"/>
            <a:r>
              <a:rPr lang="zh-CN" altLang="en-US" sz="2000" dirty="0" smtClean="0"/>
              <a:t>系统右边栏，系统可以给出跟评论商品相关联的推荐商品。</a:t>
            </a:r>
            <a:endParaRPr lang="en-US" altLang="zh-CN" sz="2000" dirty="0" smtClean="0"/>
          </a:p>
          <a:p>
            <a:pPr algn="just"/>
            <a:r>
              <a:rPr lang="zh-CN" altLang="en-US" sz="2000" dirty="0" smtClean="0"/>
              <a:t>用户可以不在这个讨论组页面，只要加入，都可以收到信息提示。（移动终端可以消息推送，网站其他页面可以在好友关系里弹窗显示）</a:t>
            </a:r>
            <a:endParaRPr lang="en-US" altLang="zh-CN" sz="2000" dirty="0" smtClean="0"/>
          </a:p>
          <a:p>
            <a:pPr algn="just"/>
            <a:r>
              <a:rPr lang="zh-CN" altLang="en-US" sz="2000" dirty="0" smtClean="0"/>
              <a:t>这个是我们的重中之重，一定要做好。周六继续讨论。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活动登录的入口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活动发起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活动的响应（响应的时间？集体思维碰撞，有没有更好的性价比？）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活动的感受（我能得到什么？别人能得到什么？）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活动汇总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主体</a:t>
            </a:r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1472" y="1357298"/>
            <a:ext cx="8229600" cy="385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方案构成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3200" b="1" dirty="0" smtClean="0"/>
              <a:t>浏览器插件</a:t>
            </a:r>
            <a:r>
              <a:rPr lang="zh-CN" altLang="en-US" sz="3200" dirty="0" smtClean="0"/>
              <a:t>（通过向淘宝、京东此类电商网页注入的方式引导用户进行评论）</a:t>
            </a:r>
            <a:endParaRPr lang="en-US" altLang="zh-CN" sz="32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主站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（提供好友评论平台</a:t>
            </a:r>
            <a:r>
              <a:rPr lang="zh-CN" altLang="en-US" sz="3200" dirty="0" smtClean="0"/>
              <a:t>、展示目前热评的商品信息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手机客户端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（参与好友选中商品的评论）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支持文本、语音、链接、图片</a:t>
            </a:r>
            <a:endParaRPr lang="en-US" altLang="zh-CN" dirty="0" smtClean="0"/>
          </a:p>
          <a:p>
            <a:r>
              <a:rPr lang="zh-CN" altLang="en-US" dirty="0" smtClean="0"/>
              <a:t>支持引入</a:t>
            </a:r>
            <a:r>
              <a:rPr lang="en-US" altLang="zh-CN" dirty="0" smtClean="0"/>
              <a:t>QQ</a:t>
            </a:r>
            <a:r>
              <a:rPr lang="zh-CN" altLang="en-US" dirty="0" smtClean="0"/>
              <a:t>、微博的好友引入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盈利方式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主站广告投放</a:t>
            </a:r>
            <a:endParaRPr lang="en-US" altLang="zh-CN" dirty="0" smtClean="0"/>
          </a:p>
          <a:p>
            <a:r>
              <a:rPr lang="zh-CN" altLang="en-US" dirty="0" smtClean="0"/>
              <a:t>交易抽成</a:t>
            </a:r>
            <a:endParaRPr lang="en-US" altLang="zh-CN" dirty="0" smtClean="0"/>
          </a:p>
          <a:p>
            <a:r>
              <a:rPr lang="zh-CN" altLang="en-US" dirty="0" smtClean="0"/>
              <a:t>推荐费用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811338" y="457200"/>
            <a:ext cx="1309687" cy="274638"/>
          </a:xfrm>
          <a:prstGeom prst="rect">
            <a:avLst/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用户</a:t>
            </a:r>
            <a:r>
              <a:rPr lang="en-US" altLang="zh-CN" sz="1200" dirty="0">
                <a:solidFill>
                  <a:schemeClr val="bg1"/>
                </a:solidFill>
              </a:rPr>
              <a:t>U</a:t>
            </a:r>
            <a:r>
              <a:rPr lang="zh-CN" altLang="en-US" sz="1200" dirty="0">
                <a:solidFill>
                  <a:schemeClr val="bg1"/>
                </a:solidFill>
              </a:rPr>
              <a:t>挑选商品</a:t>
            </a:r>
            <a:r>
              <a:rPr lang="en-US" altLang="zh-CN" sz="12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1389063" y="1143000"/>
            <a:ext cx="1817687" cy="27463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U</a:t>
            </a:r>
            <a:r>
              <a:rPr lang="zh-CN" altLang="en-US" sz="1200">
                <a:solidFill>
                  <a:schemeClr val="bg1"/>
                </a:solidFill>
              </a:rPr>
              <a:t>欲进行分享或好友参谋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957263" y="1905000"/>
            <a:ext cx="3570208" cy="276999"/>
          </a:xfrm>
          <a:prstGeom prst="rect">
            <a:avLst/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通过商品页面插件触发或直接打开“一起买”主站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1955800" y="2643188"/>
            <a:ext cx="793750" cy="274637"/>
          </a:xfrm>
          <a:prstGeom prst="rect">
            <a:avLst/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邀请好友</a:t>
            </a: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1416050" y="3405188"/>
            <a:ext cx="2012950" cy="274637"/>
          </a:xfrm>
          <a:prstGeom prst="rect">
            <a:avLst/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参与讨论、评论；出谋划策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2152650" y="4167188"/>
            <a:ext cx="488950" cy="274637"/>
          </a:xfrm>
          <a:prstGeom prst="rect">
            <a:avLst/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购买</a:t>
            </a: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1962150" y="4929188"/>
            <a:ext cx="946150" cy="274637"/>
          </a:xfrm>
          <a:prstGeom prst="rect">
            <a:avLst/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购买后回馈</a:t>
            </a:r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2438400" y="787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>
            <a:off x="2438400" y="1473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15" name="Line 19"/>
          <p:cNvSpPr>
            <a:spLocks noChangeShapeType="1"/>
          </p:cNvSpPr>
          <p:nvPr/>
        </p:nvSpPr>
        <p:spPr bwMode="auto">
          <a:xfrm>
            <a:off x="2438400" y="2235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>
            <a:off x="2438400" y="3759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17" name="Line 21"/>
          <p:cNvSpPr>
            <a:spLocks noChangeShapeType="1"/>
          </p:cNvSpPr>
          <p:nvPr/>
        </p:nvSpPr>
        <p:spPr bwMode="auto">
          <a:xfrm>
            <a:off x="2438400" y="2997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18" name="Line 22"/>
          <p:cNvSpPr>
            <a:spLocks noChangeShapeType="1"/>
          </p:cNvSpPr>
          <p:nvPr/>
        </p:nvSpPr>
        <p:spPr bwMode="auto">
          <a:xfrm>
            <a:off x="2438400" y="4521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 flipV="1">
            <a:off x="4267200" y="787400"/>
            <a:ext cx="838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5105400" y="508000"/>
            <a:ext cx="203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000" dirty="0"/>
              <a:t>1</a:t>
            </a:r>
            <a:r>
              <a:rPr lang="zh-CN" altLang="en-US" sz="1000" dirty="0"/>
              <a:t>、此步骤易用性问题，尽量减少</a:t>
            </a:r>
          </a:p>
          <a:p>
            <a:r>
              <a:rPr lang="zh-CN" altLang="en-US" sz="1000" dirty="0"/>
              <a:t>用户额外的动作。（关键点</a:t>
            </a:r>
            <a:r>
              <a:rPr lang="en-US" altLang="zh-CN" sz="1000" dirty="0"/>
              <a:t>1</a:t>
            </a:r>
            <a:r>
              <a:rPr lang="zh-CN" altLang="en-US" sz="1000" dirty="0"/>
              <a:t>）</a:t>
            </a:r>
          </a:p>
          <a:p>
            <a:r>
              <a:rPr lang="en-US" altLang="zh-CN" sz="1000" dirty="0"/>
              <a:t>2</a:t>
            </a:r>
            <a:r>
              <a:rPr lang="zh-CN" altLang="en-US" sz="1000" dirty="0"/>
              <a:t>、商品信息可以通过监听粘贴板</a:t>
            </a:r>
          </a:p>
          <a:p>
            <a:r>
              <a:rPr lang="zh-CN" altLang="en-US" sz="1000" dirty="0"/>
              <a:t>减少用户一次输入。</a:t>
            </a:r>
          </a:p>
        </p:txBody>
      </p:sp>
      <p:sp>
        <p:nvSpPr>
          <p:cNvPr id="4121" name="Line 25"/>
          <p:cNvSpPr>
            <a:spLocks noChangeShapeType="1"/>
          </p:cNvSpPr>
          <p:nvPr/>
        </p:nvSpPr>
        <p:spPr bwMode="auto">
          <a:xfrm flipV="1">
            <a:off x="2895600" y="2159000"/>
            <a:ext cx="1905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23" name="Text Box 27"/>
          <p:cNvSpPr txBox="1">
            <a:spLocks noChangeArrowheads="1"/>
          </p:cNvSpPr>
          <p:nvPr/>
        </p:nvSpPr>
        <p:spPr bwMode="auto">
          <a:xfrm>
            <a:off x="4876800" y="1473200"/>
            <a:ext cx="3902075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000" dirty="0"/>
              <a:t>1</a:t>
            </a:r>
            <a:r>
              <a:rPr lang="zh-CN" altLang="en-US" sz="1000" dirty="0"/>
              <a:t>、好友来源？</a:t>
            </a:r>
            <a:r>
              <a:rPr lang="en-US" altLang="zh-CN" sz="1000" dirty="0"/>
              <a:t>QQ</a:t>
            </a:r>
            <a:r>
              <a:rPr lang="zh-CN" altLang="en-US" sz="1000" dirty="0"/>
              <a:t>、</a:t>
            </a:r>
            <a:r>
              <a:rPr lang="en-US" altLang="zh-CN" sz="1000" dirty="0" err="1"/>
              <a:t>Weibo</a:t>
            </a:r>
            <a:r>
              <a:rPr lang="zh-CN" altLang="en-US" sz="1000" dirty="0"/>
              <a:t>、</a:t>
            </a:r>
            <a:r>
              <a:rPr lang="en-US" altLang="zh-CN" sz="1000" dirty="0"/>
              <a:t>SNS</a:t>
            </a:r>
            <a:r>
              <a:rPr lang="zh-CN" altLang="en-US" sz="1000" dirty="0"/>
              <a:t>网站等如</a:t>
            </a:r>
            <a:r>
              <a:rPr lang="en-US" altLang="zh-CN" sz="1000" dirty="0"/>
              <a:t>QQ</a:t>
            </a:r>
            <a:r>
              <a:rPr lang="zh-CN" altLang="en-US" sz="1000" dirty="0"/>
              <a:t>好友列表的自动获取势必要求登录</a:t>
            </a:r>
            <a:r>
              <a:rPr lang="en-US" altLang="zh-CN" sz="1000" dirty="0"/>
              <a:t>QQ</a:t>
            </a:r>
            <a:r>
              <a:rPr lang="zh-CN" altLang="en-US" sz="1000" dirty="0"/>
              <a:t>账号。则我们社区的账号究竟如何设置（关键点）</a:t>
            </a:r>
          </a:p>
          <a:p>
            <a:r>
              <a:rPr lang="en-US" altLang="zh-CN" sz="1000" dirty="0"/>
              <a:t>2</a:t>
            </a:r>
            <a:r>
              <a:rPr lang="zh-CN" altLang="en-US" sz="1000" dirty="0"/>
              <a:t>、被邀请好友如何感知到需要上线参与？目前想到的是与终端配合。比如发一个短信，或者在</a:t>
            </a:r>
            <a:r>
              <a:rPr lang="en-US" altLang="zh-CN" sz="1000" dirty="0"/>
              <a:t>App</a:t>
            </a:r>
            <a:r>
              <a:rPr lang="zh-CN" altLang="en-US" sz="1000" dirty="0"/>
              <a:t>上通知。此时可以在终端或者浏览器中选择一个参与。如果是浏览器方式的通知或其他方式的有什么办法？（关键点</a:t>
            </a:r>
            <a:r>
              <a:rPr lang="zh-CN" altLang="en-US" sz="1000" dirty="0" smtClean="0"/>
              <a:t>）</a:t>
            </a:r>
            <a:endParaRPr lang="en-US" altLang="zh-CN" sz="1000" dirty="0" smtClean="0"/>
          </a:p>
          <a:p>
            <a:r>
              <a:rPr lang="en-US" altLang="zh-CN" sz="1000" dirty="0" smtClean="0"/>
              <a:t>3  </a:t>
            </a:r>
            <a:r>
              <a:rPr lang="zh-CN" altLang="en-US" sz="1000" dirty="0" smtClean="0"/>
              <a:t>事先约定一起购。</a:t>
            </a:r>
            <a:endParaRPr lang="zh-CN" altLang="en-US" sz="1000" dirty="0"/>
          </a:p>
        </p:txBody>
      </p:sp>
      <p:sp>
        <p:nvSpPr>
          <p:cNvPr id="4124" name="Line 28"/>
          <p:cNvSpPr>
            <a:spLocks noChangeShapeType="1"/>
          </p:cNvSpPr>
          <p:nvPr/>
        </p:nvSpPr>
        <p:spPr bwMode="auto">
          <a:xfrm>
            <a:off x="3505200" y="3606800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25" name="Text Box 29"/>
          <p:cNvSpPr txBox="1">
            <a:spLocks noChangeArrowheads="1"/>
          </p:cNvSpPr>
          <p:nvPr/>
        </p:nvSpPr>
        <p:spPr bwMode="auto">
          <a:xfrm>
            <a:off x="4953000" y="3911600"/>
            <a:ext cx="307167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000" dirty="0"/>
              <a:t>参与方式：</a:t>
            </a:r>
          </a:p>
          <a:p>
            <a:r>
              <a:rPr lang="en-US" altLang="zh-CN" sz="1000" dirty="0"/>
              <a:t>1</a:t>
            </a:r>
            <a:r>
              <a:rPr lang="zh-CN" altLang="en-US" sz="1000" dirty="0"/>
              <a:t>、投票（赞、再看看、不喜欢。。）</a:t>
            </a:r>
          </a:p>
          <a:p>
            <a:r>
              <a:rPr lang="en-US" altLang="zh-CN" sz="1000" dirty="0"/>
              <a:t>2</a:t>
            </a:r>
            <a:r>
              <a:rPr lang="zh-CN" altLang="en-US" sz="1000" dirty="0"/>
              <a:t>、讨论信息，类似聊天或其他多媒体？</a:t>
            </a:r>
          </a:p>
          <a:p>
            <a:r>
              <a:rPr lang="en-US" altLang="zh-CN" sz="1000" dirty="0"/>
              <a:t>3</a:t>
            </a:r>
            <a:r>
              <a:rPr lang="zh-CN" altLang="en-US" sz="1000" dirty="0"/>
              <a:t>、推荐其他货品</a:t>
            </a:r>
          </a:p>
          <a:p>
            <a:r>
              <a:rPr lang="en-US" altLang="zh-CN" sz="1000" dirty="0"/>
              <a:t>4</a:t>
            </a:r>
            <a:r>
              <a:rPr lang="zh-CN" altLang="en-US" sz="1000" dirty="0"/>
              <a:t>、</a:t>
            </a:r>
            <a:r>
              <a:rPr lang="en-US" altLang="zh-CN" sz="1000" dirty="0"/>
              <a:t>TB</a:t>
            </a:r>
            <a:r>
              <a:rPr lang="zh-CN" altLang="en-US" sz="1000" dirty="0"/>
              <a:t>的话是不是可以考虑掌柜现身说法？</a:t>
            </a:r>
          </a:p>
          <a:p>
            <a:r>
              <a:rPr lang="en-US" altLang="zh-CN" sz="1000" dirty="0"/>
              <a:t>5</a:t>
            </a:r>
            <a:r>
              <a:rPr lang="zh-CN" altLang="en-US" sz="1000" dirty="0"/>
              <a:t>、好友中已购买者分享（我们可以记录购买信息</a:t>
            </a:r>
            <a:r>
              <a:rPr lang="zh-CN" altLang="en-US" sz="1000" dirty="0" smtClean="0"/>
              <a:t>）</a:t>
            </a:r>
            <a:endParaRPr lang="en-US" altLang="zh-CN" sz="1000" dirty="0" smtClean="0"/>
          </a:p>
          <a:p>
            <a:r>
              <a:rPr lang="en-US" altLang="zh-CN" sz="1000" dirty="0" smtClean="0"/>
              <a:t>6 </a:t>
            </a:r>
            <a:r>
              <a:rPr lang="zh-CN" altLang="en-US" sz="1000" dirty="0" smtClean="0"/>
              <a:t>互相分享购买信息</a:t>
            </a:r>
            <a:endParaRPr lang="zh-CN" altLang="en-US" sz="1000" dirty="0"/>
          </a:p>
        </p:txBody>
      </p:sp>
      <p:sp>
        <p:nvSpPr>
          <p:cNvPr id="4126" name="Line 30"/>
          <p:cNvSpPr>
            <a:spLocks noChangeShapeType="1"/>
          </p:cNvSpPr>
          <p:nvPr/>
        </p:nvSpPr>
        <p:spPr bwMode="auto">
          <a:xfrm flipV="1">
            <a:off x="3505200" y="3302000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27" name="Text Box 31"/>
          <p:cNvSpPr txBox="1">
            <a:spLocks noChangeArrowheads="1"/>
          </p:cNvSpPr>
          <p:nvPr/>
        </p:nvSpPr>
        <p:spPr bwMode="auto">
          <a:xfrm>
            <a:off x="5029200" y="2768600"/>
            <a:ext cx="2413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000" dirty="0"/>
              <a:t>页面信息：</a:t>
            </a:r>
          </a:p>
          <a:p>
            <a:r>
              <a:rPr lang="en-US" altLang="zh-CN" sz="1000" dirty="0"/>
              <a:t>1</a:t>
            </a:r>
            <a:r>
              <a:rPr lang="zh-CN" altLang="en-US" sz="1000" dirty="0"/>
              <a:t>、商品基本信息</a:t>
            </a:r>
          </a:p>
          <a:p>
            <a:r>
              <a:rPr lang="en-US" altLang="zh-CN" sz="1000" dirty="0"/>
              <a:t>2</a:t>
            </a:r>
            <a:r>
              <a:rPr lang="zh-CN" altLang="en-US" sz="1000" dirty="0"/>
              <a:t>、评论信息</a:t>
            </a:r>
          </a:p>
          <a:p>
            <a:r>
              <a:rPr lang="en-US" altLang="zh-CN" sz="1000" dirty="0"/>
              <a:t>3</a:t>
            </a:r>
            <a:r>
              <a:rPr lang="zh-CN" altLang="en-US" sz="1000" dirty="0"/>
              <a:t>、由我方记录的购买量或好友购买信息</a:t>
            </a:r>
          </a:p>
          <a:p>
            <a:r>
              <a:rPr lang="en-US" altLang="zh-CN" sz="1000" dirty="0"/>
              <a:t>4</a:t>
            </a:r>
            <a:r>
              <a:rPr lang="zh-CN" altLang="en-US" sz="1000" dirty="0"/>
              <a:t>、购买分享信息</a:t>
            </a:r>
          </a:p>
          <a:p>
            <a:r>
              <a:rPr lang="en-US" altLang="zh-CN" sz="1000" dirty="0"/>
              <a:t>5</a:t>
            </a:r>
            <a:r>
              <a:rPr lang="zh-CN" altLang="en-US" sz="1000" dirty="0"/>
              <a:t>、看看其他（横向比对信息）</a:t>
            </a:r>
          </a:p>
        </p:txBody>
      </p:sp>
      <p:sp>
        <p:nvSpPr>
          <p:cNvPr id="4128" name="Line 32"/>
          <p:cNvSpPr>
            <a:spLocks noChangeShapeType="1"/>
          </p:cNvSpPr>
          <p:nvPr/>
        </p:nvSpPr>
        <p:spPr bwMode="auto">
          <a:xfrm>
            <a:off x="2743200" y="4368800"/>
            <a:ext cx="1905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29" name="Text Box 33"/>
          <p:cNvSpPr txBox="1">
            <a:spLocks noChangeArrowheads="1"/>
          </p:cNvSpPr>
          <p:nvPr/>
        </p:nvSpPr>
        <p:spPr bwMode="auto">
          <a:xfrm>
            <a:off x="4724400" y="5054600"/>
            <a:ext cx="3852337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000" dirty="0"/>
              <a:t>1</a:t>
            </a:r>
            <a:r>
              <a:rPr lang="zh-CN" altLang="en-US" sz="1000" dirty="0"/>
              <a:t>、抱团</a:t>
            </a:r>
            <a:r>
              <a:rPr lang="zh-CN" altLang="en-US" sz="1000" dirty="0" smtClean="0"/>
              <a:t>购买。</a:t>
            </a:r>
            <a:r>
              <a:rPr lang="en-US" altLang="zh-CN" sz="1000" dirty="0" smtClean="0"/>
              <a:t>--  </a:t>
            </a:r>
            <a:r>
              <a:rPr lang="zh-CN" altLang="en-US" sz="1000" dirty="0" smtClean="0"/>
              <a:t>预成交信息与</a:t>
            </a:r>
            <a:r>
              <a:rPr lang="en-US" altLang="zh-CN" sz="1000" dirty="0" smtClean="0"/>
              <a:t>TB</a:t>
            </a:r>
            <a:r>
              <a:rPr lang="zh-CN" altLang="en-US" sz="1000" dirty="0" smtClean="0"/>
              <a:t>卖家一起可达成团购优惠等活动</a:t>
            </a:r>
            <a:endParaRPr lang="zh-CN" altLang="en-US" sz="1000" dirty="0"/>
          </a:p>
          <a:p>
            <a:r>
              <a:rPr lang="en-US" altLang="zh-CN" sz="1000" dirty="0"/>
              <a:t>2</a:t>
            </a:r>
            <a:r>
              <a:rPr lang="zh-CN" altLang="en-US" sz="1000" dirty="0"/>
              <a:t>、悄悄购买（不暴露信息，偷偷买）</a:t>
            </a:r>
          </a:p>
          <a:p>
            <a:r>
              <a:rPr lang="zh-CN" altLang="en-US" sz="1000" dirty="0"/>
              <a:t>问题：可能无法与电商的账号互通。在达成购买</a:t>
            </a:r>
          </a:p>
          <a:p>
            <a:r>
              <a:rPr lang="zh-CN" altLang="en-US" sz="1000" dirty="0"/>
              <a:t>意向后，可能还需要再次登录电商网站。同时最终</a:t>
            </a:r>
          </a:p>
          <a:p>
            <a:r>
              <a:rPr lang="zh-CN" altLang="en-US" sz="1000" dirty="0"/>
              <a:t>是否成交，信息未知。</a:t>
            </a:r>
          </a:p>
        </p:txBody>
      </p:sp>
      <p:sp>
        <p:nvSpPr>
          <p:cNvPr id="4130" name="Line 34"/>
          <p:cNvSpPr>
            <a:spLocks noChangeShapeType="1"/>
          </p:cNvSpPr>
          <p:nvPr/>
        </p:nvSpPr>
        <p:spPr bwMode="auto">
          <a:xfrm>
            <a:off x="2438400" y="52578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31" name="Text Box 35"/>
          <p:cNvSpPr txBox="1">
            <a:spLocks noChangeArrowheads="1"/>
          </p:cNvSpPr>
          <p:nvPr/>
        </p:nvSpPr>
        <p:spPr bwMode="auto">
          <a:xfrm>
            <a:off x="1676400" y="6019800"/>
            <a:ext cx="465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000" dirty="0"/>
              <a:t>1</a:t>
            </a:r>
            <a:r>
              <a:rPr lang="zh-CN" altLang="en-US" sz="1000" dirty="0"/>
              <a:t>、购买体验分享（好友间）</a:t>
            </a:r>
          </a:p>
          <a:p>
            <a:r>
              <a:rPr lang="en-US" altLang="zh-CN" sz="1000" dirty="0"/>
              <a:t>2</a:t>
            </a:r>
            <a:r>
              <a:rPr lang="zh-CN" altLang="en-US" sz="1000" dirty="0"/>
              <a:t>、“购物达人”，并不是单指买很多东西的，但他可以给其他人很好的咨询建议；</a:t>
            </a:r>
          </a:p>
          <a:p>
            <a:r>
              <a:rPr lang="zh-CN" altLang="en-US" sz="1000" dirty="0"/>
              <a:t>此类称号作为激励手段之一。</a:t>
            </a:r>
          </a:p>
          <a:p>
            <a:r>
              <a:rPr lang="en-US" altLang="zh-CN" sz="1000" dirty="0"/>
              <a:t>3</a:t>
            </a:r>
            <a:r>
              <a:rPr lang="zh-CN" altLang="en-US" sz="1000" dirty="0"/>
              <a:t>、可以做一些数据挖掘分析相似行为人，并以此达成好友关系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商品推荐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推荐店铺 </a:t>
            </a:r>
            <a:endParaRPr lang="en-US" altLang="zh-CN" dirty="0" smtClean="0"/>
          </a:p>
          <a:p>
            <a:r>
              <a:rPr lang="zh-CN" altLang="en-US" dirty="0" smtClean="0"/>
              <a:t>根据关键词（颜色</a:t>
            </a:r>
            <a:r>
              <a:rPr lang="en-US" altLang="zh-CN" dirty="0" smtClean="0"/>
              <a:t>/</a:t>
            </a:r>
            <a:r>
              <a:rPr lang="zh-CN" altLang="en-US" dirty="0" smtClean="0"/>
              <a:t>款式等），从淘宝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中获取前</a:t>
            </a:r>
            <a:r>
              <a:rPr lang="en-US" altLang="zh-CN" dirty="0" smtClean="0"/>
              <a:t>n</a:t>
            </a:r>
            <a:r>
              <a:rPr lang="zh-CN" altLang="en-US" dirty="0" smtClean="0"/>
              <a:t>款和好友一起挑选  </a:t>
            </a:r>
            <a:endParaRPr lang="en-US" altLang="zh-CN" dirty="0" smtClean="0"/>
          </a:p>
          <a:p>
            <a:r>
              <a:rPr lang="zh-CN" altLang="en-US" dirty="0" smtClean="0"/>
              <a:t>好友推荐多套衣服，由买家进行筛选</a:t>
            </a:r>
            <a:endParaRPr lang="en-US" altLang="zh-CN" dirty="0" smtClean="0"/>
          </a:p>
          <a:p>
            <a:r>
              <a:rPr lang="zh-CN" altLang="en-US" dirty="0" smtClean="0"/>
              <a:t>问题：推荐位置（首页？讨论组右边栏？用户在什么位置可以发起一起挑选？）</a:t>
            </a:r>
            <a:endParaRPr lang="en-US" altLang="zh-CN" dirty="0" smtClean="0"/>
          </a:p>
          <a:p>
            <a:r>
              <a:rPr lang="zh-CN" altLang="en-US" dirty="0" smtClean="0"/>
              <a:t>功能是否重要？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zh-CN" altLang="en-US" dirty="0" smtClean="0"/>
              <a:t>主站首页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r>
              <a:rPr lang="zh-CN" altLang="en-US" sz="2000" dirty="0" smtClean="0"/>
              <a:t>主页面显示当前比较活跃的讨论组图片（图片是当前讨论组讨论的商品），下面显示讨论组人数，和“加入”按钮。</a:t>
            </a:r>
            <a:endParaRPr lang="en-US" altLang="zh-CN" sz="2000" dirty="0" smtClean="0"/>
          </a:p>
          <a:p>
            <a:r>
              <a:rPr lang="zh-CN" altLang="en-US" sz="2000" dirty="0" smtClean="0"/>
              <a:t>左上角显示登录按钮，和搜索框。</a:t>
            </a:r>
            <a:endParaRPr lang="en-US" altLang="zh-CN" sz="2000" dirty="0" smtClean="0"/>
          </a:p>
          <a:p>
            <a:r>
              <a:rPr lang="zh-CN" altLang="en-US" sz="2000" dirty="0" smtClean="0"/>
              <a:t>目前的情况下是否需要将讨论组分类？（分类的话在用户实时分享建立讨论组的时候就需要输入组类别，影响购物体验。）</a:t>
            </a:r>
            <a:endParaRPr lang="en-US" altLang="zh-CN" sz="2000" dirty="0" smtClean="0"/>
          </a:p>
          <a:p>
            <a:r>
              <a:rPr lang="zh-CN" altLang="en-US" sz="2000" dirty="0" smtClean="0"/>
              <a:t>导航条可以暂定为首页、推荐、显摆。</a:t>
            </a:r>
            <a:endParaRPr lang="en-US" altLang="zh-CN" sz="2000" dirty="0" smtClean="0"/>
          </a:p>
          <a:p>
            <a:r>
              <a:rPr lang="zh-CN" altLang="en-US" sz="2000" dirty="0" smtClean="0"/>
              <a:t>首页即是主页面。推荐可以是我们推荐的商品（推荐方式可以是淘宝</a:t>
            </a:r>
            <a:r>
              <a:rPr lang="en-US" altLang="zh-CN" sz="2000" dirty="0" smtClean="0"/>
              <a:t>API</a:t>
            </a:r>
            <a:r>
              <a:rPr lang="zh-CN" altLang="en-US" sz="2000" dirty="0" smtClean="0"/>
              <a:t>，或者我们站内的活跃程度，一件商品被多少人评论过），按照分组展示。显摆可以理解为一个日志系统。类似于晒单日志。为了鼓励用户晒单，可以采用积分奖励系统。</a:t>
            </a:r>
            <a:endParaRPr lang="en-US" altLang="zh-CN" sz="2000" dirty="0" smtClean="0"/>
          </a:p>
          <a:p>
            <a:r>
              <a:rPr lang="zh-CN" altLang="en-US" sz="2000" dirty="0" smtClean="0"/>
              <a:t>可以定期举行活动，所以可能要预留活动版面。比如我最喜欢的商品，最离谱的商品，最不靠谱的商家（会不会被人追杀啊？哈哈）。</a:t>
            </a:r>
            <a:endParaRPr lang="en-US" altLang="zh-CN" sz="2000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zh-CN" altLang="en-US" dirty="0" smtClean="0"/>
              <a:t>主站首页（用户登录后）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r>
              <a:rPr lang="zh-CN" altLang="en-US" sz="2000" dirty="0" smtClean="0"/>
              <a:t>当用户登录后，主站首页要预留好友关系组。因为我们的站不是主打社交，所以好友关系版面，不需要太明显，可以类似与新浪微博聊天窗口，新浪微博将好友关系放在浏览器下面，我们可以放在浏览器左边，鼠标划过弹出（这个好友信息只要登录了，需要一直在我们的任何页面显示，需要做个</a:t>
            </a:r>
            <a:r>
              <a:rPr lang="en-US" altLang="zh-CN" sz="2000" dirty="0" smtClean="0"/>
              <a:t>JS</a:t>
            </a:r>
            <a:r>
              <a:rPr lang="zh-CN" altLang="en-US" sz="2000" dirty="0" smtClean="0"/>
              <a:t>插件）。</a:t>
            </a:r>
            <a:endParaRPr lang="en-US" altLang="zh-CN" sz="2000" dirty="0" smtClean="0"/>
          </a:p>
          <a:p>
            <a:r>
              <a:rPr lang="zh-CN" altLang="en-US" sz="2000" dirty="0" smtClean="0"/>
              <a:t>登录后，用户还要有个页面可以查看自己参与的讨论组。</a:t>
            </a:r>
            <a:endParaRPr lang="en-US" altLang="zh-CN" sz="2000" dirty="0" smtClean="0"/>
          </a:p>
          <a:p>
            <a:r>
              <a:rPr lang="zh-CN" altLang="en-US" sz="2000" dirty="0" smtClean="0"/>
              <a:t>讨论组时效问题？（什么时候关闭？）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1070</Words>
  <Application>Microsoft Office PowerPoint</Application>
  <PresentationFormat>全屏显示(4:3)</PresentationFormat>
  <Paragraphs>81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Idea头脑风暴</vt:lpstr>
      <vt:lpstr>场景分析</vt:lpstr>
      <vt:lpstr>主体思路</vt:lpstr>
      <vt:lpstr>讨论方式</vt:lpstr>
      <vt:lpstr>盈利方式</vt:lpstr>
      <vt:lpstr>幻灯片 6</vt:lpstr>
      <vt:lpstr>商品推荐</vt:lpstr>
      <vt:lpstr>主站首页</vt:lpstr>
      <vt:lpstr>主站首页（用户登录后）</vt:lpstr>
      <vt:lpstr>讨论组主页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Idea头脑风暴</dc:title>
  <dc:creator>zk</dc:creator>
  <cp:lastModifiedBy>zk</cp:lastModifiedBy>
  <cp:revision>39</cp:revision>
  <dcterms:created xsi:type="dcterms:W3CDTF">2012-11-26T12:31:59Z</dcterms:created>
  <dcterms:modified xsi:type="dcterms:W3CDTF">2012-11-28T13:21:59Z</dcterms:modified>
</cp:coreProperties>
</file>