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02F77-7EA5-4B59-AC1F-C5DE92CED527}" v="19" dt="2020-07-31T02:59:05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y" userId="a23e2edc-cdcb-42fc-aa27-10b115549c01" providerId="ADAL" clId="{57F02F77-7EA5-4B59-AC1F-C5DE92CED527}"/>
    <pc:docChg chg="undo custSel addSld modSld modMainMaster">
      <pc:chgData name="Barry" userId="a23e2edc-cdcb-42fc-aa27-10b115549c01" providerId="ADAL" clId="{57F02F77-7EA5-4B59-AC1F-C5DE92CED527}" dt="2020-07-31T02:59:05.273" v="1564" actId="14826"/>
      <pc:docMkLst>
        <pc:docMk/>
      </pc:docMkLst>
      <pc:sldChg chg="modSp mod">
        <pc:chgData name="Barry" userId="a23e2edc-cdcb-42fc-aa27-10b115549c01" providerId="ADAL" clId="{57F02F77-7EA5-4B59-AC1F-C5DE92CED527}" dt="2020-07-23T00:09:56.213" v="813" actId="27636"/>
        <pc:sldMkLst>
          <pc:docMk/>
          <pc:sldMk cId="3550367537" sldId="257"/>
        </pc:sldMkLst>
        <pc:spChg chg="mod">
          <ac:chgData name="Barry" userId="a23e2edc-cdcb-42fc-aa27-10b115549c01" providerId="ADAL" clId="{57F02F77-7EA5-4B59-AC1F-C5DE92CED527}" dt="2020-07-23T00:09:12.200" v="807" actId="403"/>
          <ac:spMkLst>
            <pc:docMk/>
            <pc:sldMk cId="3550367537" sldId="257"/>
            <ac:spMk id="2" creationId="{8CE31D33-1021-4CC7-8C8F-41AC1F49E02D}"/>
          </ac:spMkLst>
        </pc:spChg>
        <pc:spChg chg="mod">
          <ac:chgData name="Barry" userId="a23e2edc-cdcb-42fc-aa27-10b115549c01" providerId="ADAL" clId="{57F02F77-7EA5-4B59-AC1F-C5DE92CED527}" dt="2020-07-23T00:09:56.213" v="813" actId="27636"/>
          <ac:spMkLst>
            <pc:docMk/>
            <pc:sldMk cId="3550367537" sldId="257"/>
            <ac:spMk id="3" creationId="{72DE41BC-B3FA-4C2A-BA60-C6E4EDDBEF62}"/>
          </ac:spMkLst>
        </pc:spChg>
      </pc:sldChg>
      <pc:sldChg chg="modSp add mod">
        <pc:chgData name="Barry" userId="a23e2edc-cdcb-42fc-aa27-10b115549c01" providerId="ADAL" clId="{57F02F77-7EA5-4B59-AC1F-C5DE92CED527}" dt="2020-07-31T02:50:02.728" v="1513" actId="947"/>
        <pc:sldMkLst>
          <pc:docMk/>
          <pc:sldMk cId="1065162172" sldId="258"/>
        </pc:sldMkLst>
        <pc:spChg chg="mod">
          <ac:chgData name="Barry" userId="a23e2edc-cdcb-42fc-aa27-10b115549c01" providerId="ADAL" clId="{57F02F77-7EA5-4B59-AC1F-C5DE92CED527}" dt="2020-07-23T00:09:19.097" v="808" actId="403"/>
          <ac:spMkLst>
            <pc:docMk/>
            <pc:sldMk cId="1065162172" sldId="258"/>
            <ac:spMk id="2" creationId="{8CE31D33-1021-4CC7-8C8F-41AC1F49E02D}"/>
          </ac:spMkLst>
        </pc:spChg>
        <pc:spChg chg="mod">
          <ac:chgData name="Barry" userId="a23e2edc-cdcb-42fc-aa27-10b115549c01" providerId="ADAL" clId="{57F02F77-7EA5-4B59-AC1F-C5DE92CED527}" dt="2020-07-31T02:50:02.728" v="1513" actId="947"/>
          <ac:spMkLst>
            <pc:docMk/>
            <pc:sldMk cId="1065162172" sldId="258"/>
            <ac:spMk id="3" creationId="{72DE41BC-B3FA-4C2A-BA60-C6E4EDDBEF62}"/>
          </ac:spMkLst>
        </pc:spChg>
      </pc:sldChg>
      <pc:sldChg chg="addSp delSp modSp new mod modClrScheme chgLayout">
        <pc:chgData name="Barry" userId="a23e2edc-cdcb-42fc-aa27-10b115549c01" providerId="ADAL" clId="{57F02F77-7EA5-4B59-AC1F-C5DE92CED527}" dt="2020-07-31T02:59:05.273" v="1564" actId="14826"/>
        <pc:sldMkLst>
          <pc:docMk/>
          <pc:sldMk cId="3760076748" sldId="259"/>
        </pc:sldMkLst>
        <pc:spChg chg="del mod ord">
          <ac:chgData name="Barry" userId="a23e2edc-cdcb-42fc-aa27-10b115549c01" providerId="ADAL" clId="{57F02F77-7EA5-4B59-AC1F-C5DE92CED527}" dt="2020-07-23T00:42:23.097" v="847" actId="700"/>
          <ac:spMkLst>
            <pc:docMk/>
            <pc:sldMk cId="3760076748" sldId="259"/>
            <ac:spMk id="2" creationId="{29EA82BF-4FEC-427B-9965-093263373F0F}"/>
          </ac:spMkLst>
        </pc:spChg>
        <pc:spChg chg="add del mod">
          <ac:chgData name="Barry" userId="a23e2edc-cdcb-42fc-aa27-10b115549c01" providerId="ADAL" clId="{57F02F77-7EA5-4B59-AC1F-C5DE92CED527}" dt="2020-07-31T02:58:50.431" v="1561" actId="478"/>
          <ac:spMkLst>
            <pc:docMk/>
            <pc:sldMk cId="3760076748" sldId="259"/>
            <ac:spMk id="2" creationId="{C175D465-DEA2-418C-8F2F-BA670BB70CB2}"/>
          </ac:spMkLst>
        </pc:spChg>
        <pc:spChg chg="del mod ord">
          <ac:chgData name="Barry" userId="a23e2edc-cdcb-42fc-aa27-10b115549c01" providerId="ADAL" clId="{57F02F77-7EA5-4B59-AC1F-C5DE92CED527}" dt="2020-07-23T00:42:23.097" v="847" actId="700"/>
          <ac:spMkLst>
            <pc:docMk/>
            <pc:sldMk cId="3760076748" sldId="259"/>
            <ac:spMk id="3" creationId="{141F76A8-9E09-49DB-AA62-5DA7CDDEA010}"/>
          </ac:spMkLst>
        </pc:spChg>
        <pc:spChg chg="add mod ord">
          <ac:chgData name="Barry" userId="a23e2edc-cdcb-42fc-aa27-10b115549c01" providerId="ADAL" clId="{57F02F77-7EA5-4B59-AC1F-C5DE92CED527}" dt="2020-07-23T00:42:56.630" v="869" actId="20577"/>
          <ac:spMkLst>
            <pc:docMk/>
            <pc:sldMk cId="3760076748" sldId="259"/>
            <ac:spMk id="4" creationId="{12CC13A3-812D-49CF-8B1C-C1FAF4E373FD}"/>
          </ac:spMkLst>
        </pc:spChg>
        <pc:spChg chg="add mod ord">
          <ac:chgData name="Barry" userId="a23e2edc-cdcb-42fc-aa27-10b115549c01" providerId="ADAL" clId="{57F02F77-7EA5-4B59-AC1F-C5DE92CED527}" dt="2020-07-23T04:52:15.877" v="1150" actId="20577"/>
          <ac:spMkLst>
            <pc:docMk/>
            <pc:sldMk cId="3760076748" sldId="259"/>
            <ac:spMk id="5" creationId="{0999E105-F730-4C91-9DB2-EB09363A9757}"/>
          </ac:spMkLst>
        </pc:spChg>
        <pc:spChg chg="add del mod">
          <ac:chgData name="Barry" userId="a23e2edc-cdcb-42fc-aa27-10b115549c01" providerId="ADAL" clId="{57F02F77-7EA5-4B59-AC1F-C5DE92CED527}" dt="2020-07-31T02:58:45.501" v="1560" actId="478"/>
          <ac:spMkLst>
            <pc:docMk/>
            <pc:sldMk cId="3760076748" sldId="259"/>
            <ac:spMk id="6" creationId="{44CA02F3-FB24-450A-ACB5-D0FB8F18B22E}"/>
          </ac:spMkLst>
        </pc:spChg>
        <pc:spChg chg="add del mod ord">
          <ac:chgData name="Barry" userId="a23e2edc-cdcb-42fc-aa27-10b115549c01" providerId="ADAL" clId="{57F02F77-7EA5-4B59-AC1F-C5DE92CED527}" dt="2020-07-23T00:42:35.637" v="848" actId="931"/>
          <ac:spMkLst>
            <pc:docMk/>
            <pc:sldMk cId="3760076748" sldId="259"/>
            <ac:spMk id="6" creationId="{529CC899-F47C-4B6D-A20C-B4A95FC13F3F}"/>
          </ac:spMkLst>
        </pc:spChg>
        <pc:picChg chg="add del mod">
          <ac:chgData name="Barry" userId="a23e2edc-cdcb-42fc-aa27-10b115549c01" providerId="ADAL" clId="{57F02F77-7EA5-4B59-AC1F-C5DE92CED527}" dt="2020-07-31T02:59:05.273" v="1564" actId="14826"/>
          <ac:picMkLst>
            <pc:docMk/>
            <pc:sldMk cId="3760076748" sldId="259"/>
            <ac:picMk id="8" creationId="{BFD3A39E-F52F-432F-9870-6738E646EAE6}"/>
          </ac:picMkLst>
        </pc:picChg>
      </pc:sldChg>
      <pc:sldChg chg="modSp add mod">
        <pc:chgData name="Barry" userId="a23e2edc-cdcb-42fc-aa27-10b115549c01" providerId="ADAL" clId="{57F02F77-7EA5-4B59-AC1F-C5DE92CED527}" dt="2020-07-23T00:41:17.137" v="846" actId="20577"/>
        <pc:sldMkLst>
          <pc:docMk/>
          <pc:sldMk cId="2447316507" sldId="260"/>
        </pc:sldMkLst>
        <pc:spChg chg="mod">
          <ac:chgData name="Barry" userId="a23e2edc-cdcb-42fc-aa27-10b115549c01" providerId="ADAL" clId="{57F02F77-7EA5-4B59-AC1F-C5DE92CED527}" dt="2020-07-23T00:10:35.030" v="825" actId="20577"/>
          <ac:spMkLst>
            <pc:docMk/>
            <pc:sldMk cId="2447316507" sldId="260"/>
            <ac:spMk id="2" creationId="{8CE31D33-1021-4CC7-8C8F-41AC1F49E02D}"/>
          </ac:spMkLst>
        </pc:spChg>
        <pc:spChg chg="mod">
          <ac:chgData name="Barry" userId="a23e2edc-cdcb-42fc-aa27-10b115549c01" providerId="ADAL" clId="{57F02F77-7EA5-4B59-AC1F-C5DE92CED527}" dt="2020-07-23T00:41:17.137" v="846" actId="20577"/>
          <ac:spMkLst>
            <pc:docMk/>
            <pc:sldMk cId="2447316507" sldId="260"/>
            <ac:spMk id="3" creationId="{72DE41BC-B3FA-4C2A-BA60-C6E4EDDBEF62}"/>
          </ac:spMkLst>
        </pc:spChg>
      </pc:sldChg>
      <pc:sldChg chg="addSp delSp modSp new mod">
        <pc:chgData name="Barry" userId="a23e2edc-cdcb-42fc-aa27-10b115549c01" providerId="ADAL" clId="{57F02F77-7EA5-4B59-AC1F-C5DE92CED527}" dt="2020-07-23T04:56:24.843" v="1407" actId="20577"/>
        <pc:sldMkLst>
          <pc:docMk/>
          <pc:sldMk cId="1904412504" sldId="261"/>
        </pc:sldMkLst>
        <pc:spChg chg="mod">
          <ac:chgData name="Barry" userId="a23e2edc-cdcb-42fc-aa27-10b115549c01" providerId="ADAL" clId="{57F02F77-7EA5-4B59-AC1F-C5DE92CED527}" dt="2020-07-23T03:39:35.638" v="1059" actId="20577"/>
          <ac:spMkLst>
            <pc:docMk/>
            <pc:sldMk cId="1904412504" sldId="261"/>
            <ac:spMk id="2" creationId="{F13729B7-4E60-4B16-89DF-297CDEADC9A6}"/>
          </ac:spMkLst>
        </pc:spChg>
        <pc:spChg chg="mod">
          <ac:chgData name="Barry" userId="a23e2edc-cdcb-42fc-aa27-10b115549c01" providerId="ADAL" clId="{57F02F77-7EA5-4B59-AC1F-C5DE92CED527}" dt="2020-07-23T04:56:24.843" v="1407" actId="20577"/>
          <ac:spMkLst>
            <pc:docMk/>
            <pc:sldMk cId="1904412504" sldId="261"/>
            <ac:spMk id="3" creationId="{7DF1ECA4-A312-49A4-86EA-854DC4BF5DFD}"/>
          </ac:spMkLst>
        </pc:spChg>
        <pc:spChg chg="del">
          <ac:chgData name="Barry" userId="a23e2edc-cdcb-42fc-aa27-10b115549c01" providerId="ADAL" clId="{57F02F77-7EA5-4B59-AC1F-C5DE92CED527}" dt="2020-07-23T04:49:08.717" v="1060" actId="931"/>
          <ac:spMkLst>
            <pc:docMk/>
            <pc:sldMk cId="1904412504" sldId="261"/>
            <ac:spMk id="4" creationId="{A5BF0295-E6AC-476B-ABDF-71F4FBF85213}"/>
          </ac:spMkLst>
        </pc:spChg>
        <pc:picChg chg="add mod">
          <ac:chgData name="Barry" userId="a23e2edc-cdcb-42fc-aa27-10b115549c01" providerId="ADAL" clId="{57F02F77-7EA5-4B59-AC1F-C5DE92CED527}" dt="2020-07-23T04:49:24.921" v="1066" actId="1076"/>
          <ac:picMkLst>
            <pc:docMk/>
            <pc:sldMk cId="1904412504" sldId="261"/>
            <ac:picMk id="6" creationId="{DF8C81EC-0661-4AEF-8931-3105D9AD0813}"/>
          </ac:picMkLst>
        </pc:picChg>
      </pc:sldChg>
      <pc:sldChg chg="addSp delSp modSp new mod modClrScheme chgLayout">
        <pc:chgData name="Barry" userId="a23e2edc-cdcb-42fc-aa27-10b115549c01" providerId="ADAL" clId="{57F02F77-7EA5-4B59-AC1F-C5DE92CED527}" dt="2020-07-23T04:58:05.648" v="1427" actId="962"/>
        <pc:sldMkLst>
          <pc:docMk/>
          <pc:sldMk cId="1576558919" sldId="262"/>
        </pc:sldMkLst>
        <pc:spChg chg="del mod ord">
          <ac:chgData name="Barry" userId="a23e2edc-cdcb-42fc-aa27-10b115549c01" providerId="ADAL" clId="{57F02F77-7EA5-4B59-AC1F-C5DE92CED527}" dt="2020-07-23T04:57:17.637" v="1409" actId="700"/>
          <ac:spMkLst>
            <pc:docMk/>
            <pc:sldMk cId="1576558919" sldId="262"/>
            <ac:spMk id="2" creationId="{94F299BD-126F-4A9E-956F-D1DC4D0454C4}"/>
          </ac:spMkLst>
        </pc:spChg>
        <pc:spChg chg="del mod ord">
          <ac:chgData name="Barry" userId="a23e2edc-cdcb-42fc-aa27-10b115549c01" providerId="ADAL" clId="{57F02F77-7EA5-4B59-AC1F-C5DE92CED527}" dt="2020-07-23T04:57:17.637" v="1409" actId="700"/>
          <ac:spMkLst>
            <pc:docMk/>
            <pc:sldMk cId="1576558919" sldId="262"/>
            <ac:spMk id="3" creationId="{7D67CE48-1CAE-4589-8B06-0BD29498C707}"/>
          </ac:spMkLst>
        </pc:spChg>
        <pc:spChg chg="del">
          <ac:chgData name="Barry" userId="a23e2edc-cdcb-42fc-aa27-10b115549c01" providerId="ADAL" clId="{57F02F77-7EA5-4B59-AC1F-C5DE92CED527}" dt="2020-07-23T04:57:17.637" v="1409" actId="700"/>
          <ac:spMkLst>
            <pc:docMk/>
            <pc:sldMk cId="1576558919" sldId="262"/>
            <ac:spMk id="4" creationId="{224D31E5-BED6-40EB-88C4-D5118C9986F5}"/>
          </ac:spMkLst>
        </pc:spChg>
        <pc:spChg chg="add mod ord">
          <ac:chgData name="Barry" userId="a23e2edc-cdcb-42fc-aa27-10b115549c01" providerId="ADAL" clId="{57F02F77-7EA5-4B59-AC1F-C5DE92CED527}" dt="2020-07-23T04:57:27.621" v="1424" actId="20577"/>
          <ac:spMkLst>
            <pc:docMk/>
            <pc:sldMk cId="1576558919" sldId="262"/>
            <ac:spMk id="5" creationId="{078B9F25-889A-4F84-AE6F-FE2D96304C9A}"/>
          </ac:spMkLst>
        </pc:spChg>
        <pc:spChg chg="add del mod ord">
          <ac:chgData name="Barry" userId="a23e2edc-cdcb-42fc-aa27-10b115549c01" providerId="ADAL" clId="{57F02F77-7EA5-4B59-AC1F-C5DE92CED527}" dt="2020-07-23T04:58:04.552" v="1425" actId="931"/>
          <ac:spMkLst>
            <pc:docMk/>
            <pc:sldMk cId="1576558919" sldId="262"/>
            <ac:spMk id="6" creationId="{0AD90654-9A30-493F-9ECF-F338AC17CBB9}"/>
          </ac:spMkLst>
        </pc:spChg>
        <pc:picChg chg="add mod">
          <ac:chgData name="Barry" userId="a23e2edc-cdcb-42fc-aa27-10b115549c01" providerId="ADAL" clId="{57F02F77-7EA5-4B59-AC1F-C5DE92CED527}" dt="2020-07-23T04:58:05.648" v="1427" actId="962"/>
          <ac:picMkLst>
            <pc:docMk/>
            <pc:sldMk cId="1576558919" sldId="262"/>
            <ac:picMk id="8" creationId="{43A70073-5580-4A14-BA2E-231E8F8DC83E}"/>
          </ac:picMkLst>
        </pc:picChg>
      </pc:sldChg>
      <pc:sldMasterChg chg="modSp modSldLayout">
        <pc:chgData name="Barry" userId="a23e2edc-cdcb-42fc-aa27-10b115549c01" providerId="ADAL" clId="{57F02F77-7EA5-4B59-AC1F-C5DE92CED527}" dt="2020-07-23T00:09:44.889" v="811" actId="403"/>
        <pc:sldMasterMkLst>
          <pc:docMk/>
          <pc:sldMasterMk cId="3285207449" sldId="2147483660"/>
        </pc:sldMasterMkLst>
        <pc:spChg chg="mod">
          <ac:chgData name="Barry" userId="a23e2edc-cdcb-42fc-aa27-10b115549c01" providerId="ADAL" clId="{57F02F77-7EA5-4B59-AC1F-C5DE92CED527}" dt="2020-07-23T00:09:37.856" v="809" actId="403"/>
          <ac:spMkLst>
            <pc:docMk/>
            <pc:sldMasterMk cId="3285207449" sldId="2147483660"/>
            <ac:spMk id="2" creationId="{00000000-0000-0000-0000-000000000000}"/>
          </ac:spMkLst>
        </pc:spChg>
        <pc:spChg chg="mod">
          <ac:chgData name="Barry" userId="a23e2edc-cdcb-42fc-aa27-10b115549c01" providerId="ADAL" clId="{57F02F77-7EA5-4B59-AC1F-C5DE92CED527}" dt="2020-07-23T00:09:44.889" v="811" actId="403"/>
          <ac:spMkLst>
            <pc:docMk/>
            <pc:sldMasterMk cId="3285207449" sldId="2147483660"/>
            <ac:spMk id="3" creationId="{00000000-0000-0000-0000-000000000000}"/>
          </ac:spMkLst>
        </pc:spChg>
        <pc:sldLayoutChg chg="modSp mod">
          <pc:chgData name="Barry" userId="a23e2edc-cdcb-42fc-aa27-10b115549c01" providerId="ADAL" clId="{57F02F77-7EA5-4B59-AC1F-C5DE92CED527}" dt="2020-07-22T22:56:24.837" v="56" actId="242"/>
          <pc:sldLayoutMkLst>
            <pc:docMk/>
            <pc:sldMasterMk cId="3285207449" sldId="2147483660"/>
            <pc:sldLayoutMk cId="3808933175" sldId="2147483662"/>
          </pc:sldLayoutMkLst>
          <pc:spChg chg="mod">
            <ac:chgData name="Barry" userId="a23e2edc-cdcb-42fc-aa27-10b115549c01" providerId="ADAL" clId="{57F02F77-7EA5-4B59-AC1F-C5DE92CED527}" dt="2020-07-22T22:56:24.837" v="56" actId="242"/>
            <ac:spMkLst>
              <pc:docMk/>
              <pc:sldMasterMk cId="3285207449" sldId="2147483660"/>
              <pc:sldLayoutMk cId="3808933175" sldId="2147483662"/>
              <ac:spMk id="3" creationId="{00000000-0000-0000-0000-000000000000}"/>
            </ac:spMkLst>
          </pc:spChg>
        </pc:sldLayoutChg>
        <pc:sldLayoutChg chg="modSp mod">
          <pc:chgData name="Barry" userId="a23e2edc-cdcb-42fc-aa27-10b115549c01" providerId="ADAL" clId="{57F02F77-7EA5-4B59-AC1F-C5DE92CED527}" dt="2020-07-22T22:56:35.904" v="57" actId="14100"/>
          <pc:sldLayoutMkLst>
            <pc:docMk/>
            <pc:sldMasterMk cId="3285207449" sldId="2147483660"/>
            <pc:sldLayoutMk cId="247291935" sldId="2147483664"/>
          </pc:sldLayoutMkLst>
          <pc:spChg chg="mod">
            <ac:chgData name="Barry" userId="a23e2edc-cdcb-42fc-aa27-10b115549c01" providerId="ADAL" clId="{57F02F77-7EA5-4B59-AC1F-C5DE92CED527}" dt="2020-07-22T22:56:35.904" v="57" actId="14100"/>
            <ac:spMkLst>
              <pc:docMk/>
              <pc:sldMasterMk cId="3285207449" sldId="2147483660"/>
              <pc:sldLayoutMk cId="247291935" sldId="2147483664"/>
              <ac:spMk id="3" creationId="{00000000-0000-0000-0000-000000000000}"/>
            </ac:spMkLst>
          </pc:spChg>
          <pc:spChg chg="mod">
            <ac:chgData name="Barry" userId="a23e2edc-cdcb-42fc-aa27-10b115549c01" providerId="ADAL" clId="{57F02F77-7EA5-4B59-AC1F-C5DE92CED527}" dt="2020-07-22T22:56:35.904" v="57" actId="14100"/>
            <ac:spMkLst>
              <pc:docMk/>
              <pc:sldMasterMk cId="3285207449" sldId="2147483660"/>
              <pc:sldLayoutMk cId="247291935" sldId="2147483664"/>
              <ac:spMk id="4" creationId="{00000000-0000-0000-0000-000000000000}"/>
            </ac:spMkLst>
          </pc:spChg>
        </pc:sldLayoutChg>
        <pc:sldLayoutChg chg="modSp mod">
          <pc:chgData name="Barry" userId="a23e2edc-cdcb-42fc-aa27-10b115549c01" providerId="ADAL" clId="{57F02F77-7EA5-4B59-AC1F-C5DE92CED527}" dt="2020-07-22T22:56:53.937" v="59" actId="14100"/>
          <pc:sldLayoutMkLst>
            <pc:docMk/>
            <pc:sldMasterMk cId="3285207449" sldId="2147483660"/>
            <pc:sldLayoutMk cId="1316542476" sldId="2147483665"/>
          </pc:sldLayoutMkLst>
          <pc:spChg chg="mod">
            <ac:chgData name="Barry" userId="a23e2edc-cdcb-42fc-aa27-10b115549c01" providerId="ADAL" clId="{57F02F77-7EA5-4B59-AC1F-C5DE92CED527}" dt="2020-07-22T22:56:49.133" v="58" actId="1076"/>
            <ac:spMkLst>
              <pc:docMk/>
              <pc:sldMasterMk cId="3285207449" sldId="2147483660"/>
              <pc:sldLayoutMk cId="1316542476" sldId="2147483665"/>
              <ac:spMk id="3" creationId="{00000000-0000-0000-0000-000000000000}"/>
            </ac:spMkLst>
          </pc:spChg>
          <pc:spChg chg="mod">
            <ac:chgData name="Barry" userId="a23e2edc-cdcb-42fc-aa27-10b115549c01" providerId="ADAL" clId="{57F02F77-7EA5-4B59-AC1F-C5DE92CED527}" dt="2020-07-22T22:56:53.937" v="59" actId="14100"/>
            <ac:spMkLst>
              <pc:docMk/>
              <pc:sldMasterMk cId="3285207449" sldId="2147483660"/>
              <pc:sldLayoutMk cId="1316542476" sldId="2147483665"/>
              <ac:spMk id="4" creationId="{00000000-0000-0000-0000-000000000000}"/>
            </ac:spMkLst>
          </pc:spChg>
          <pc:spChg chg="mod">
            <ac:chgData name="Barry" userId="a23e2edc-cdcb-42fc-aa27-10b115549c01" providerId="ADAL" clId="{57F02F77-7EA5-4B59-AC1F-C5DE92CED527}" dt="2020-07-22T22:56:49.133" v="58" actId="1076"/>
            <ac:spMkLst>
              <pc:docMk/>
              <pc:sldMasterMk cId="3285207449" sldId="2147483660"/>
              <pc:sldLayoutMk cId="1316542476" sldId="2147483665"/>
              <ac:spMk id="5" creationId="{00000000-0000-0000-0000-000000000000}"/>
            </ac:spMkLst>
          </pc:spChg>
          <pc:spChg chg="mod">
            <ac:chgData name="Barry" userId="a23e2edc-cdcb-42fc-aa27-10b115549c01" providerId="ADAL" clId="{57F02F77-7EA5-4B59-AC1F-C5DE92CED527}" dt="2020-07-22T22:56:53.937" v="59" actId="14100"/>
            <ac:spMkLst>
              <pc:docMk/>
              <pc:sldMasterMk cId="3285207449" sldId="2147483660"/>
              <pc:sldLayoutMk cId="1316542476" sldId="2147483665"/>
              <ac:spMk id="6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8E80-4A6C-4305-8D5A-05F491C555E7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D15E-19B5-4EAA-9342-183E40708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061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8E80-4A6C-4305-8D5A-05F491C555E7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D15E-19B5-4EAA-9342-183E40708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326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8E80-4A6C-4305-8D5A-05F491C555E7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D15E-19B5-4EAA-9342-183E40708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1309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8E80-4A6C-4305-8D5A-05F491C555E7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D15E-19B5-4EAA-9342-183E40708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6783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8E80-4A6C-4305-8D5A-05F491C555E7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D15E-19B5-4EAA-9342-183E40708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612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8E80-4A6C-4305-8D5A-05F491C555E7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D15E-19B5-4EAA-9342-183E40708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581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8E80-4A6C-4305-8D5A-05F491C555E7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D15E-19B5-4EAA-9342-183E40708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16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8E80-4A6C-4305-8D5A-05F491C555E7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D15E-19B5-4EAA-9342-183E40708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8797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8E80-4A6C-4305-8D5A-05F491C555E7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D15E-19B5-4EAA-9342-183E40708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369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8E80-4A6C-4305-8D5A-05F491C555E7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D15E-19B5-4EAA-9342-183E40708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893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8E80-4A6C-4305-8D5A-05F491C555E7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D15E-19B5-4EAA-9342-183E40708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75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598141"/>
            <a:ext cx="4876800" cy="4193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1598142"/>
            <a:ext cx="4876800" cy="419305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8E80-4A6C-4305-8D5A-05F491C555E7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D15E-19B5-4EAA-9342-183E40708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29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219" y="1574658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234530"/>
            <a:ext cx="4876800" cy="3556670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3072" y="1583125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2234530"/>
            <a:ext cx="4876801" cy="3556670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8E80-4A6C-4305-8D5A-05F491C555E7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D15E-19B5-4EAA-9342-183E40708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654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8E80-4A6C-4305-8D5A-05F491C555E7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D15E-19B5-4EAA-9342-183E40708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95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8E80-4A6C-4305-8D5A-05F491C555E7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D15E-19B5-4EAA-9342-183E40708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359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8E80-4A6C-4305-8D5A-05F491C555E7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D15E-19B5-4EAA-9342-183E40708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052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B998E80-4A6C-4305-8D5A-05F491C555E7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7B2D15E-19B5-4EAA-9342-183E40708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947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81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1581665"/>
            <a:ext cx="9905998" cy="4209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B998E80-4A6C-4305-8D5A-05F491C555E7}" type="datetimeFigureOut">
              <a:rPr lang="en-AU" smtClean="0"/>
              <a:t>31/07/2020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7B2D15E-19B5-4EAA-9342-183E40708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5207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6BBD-59BE-4A80-9A59-58BB7AB6D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Setup</a:t>
            </a:r>
            <a:br>
              <a:rPr lang="en-AU" dirty="0"/>
            </a:br>
            <a:r>
              <a:rPr lang="en-AU" dirty="0"/>
              <a:t>Adobe creative cloud</a:t>
            </a:r>
            <a:br>
              <a:rPr lang="en-AU" dirty="0"/>
            </a:br>
            <a:r>
              <a:rPr lang="en-AU" dirty="0"/>
              <a:t>and</a:t>
            </a:r>
            <a:br>
              <a:rPr lang="en-AU" dirty="0"/>
            </a:br>
            <a:r>
              <a:rPr lang="en-AU" dirty="0"/>
              <a:t>Dreamweaver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3DC69-F2EE-4147-80CC-4E30599C6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Plus Protocols and Font kits</a:t>
            </a:r>
          </a:p>
        </p:txBody>
      </p:sp>
    </p:spTree>
    <p:extLst>
      <p:ext uri="{BB962C8B-B14F-4D97-AF65-F5344CB8AC3E}">
        <p14:creationId xmlns:p14="http://schemas.microsoft.com/office/powerpoint/2010/main" val="115860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1D33-1021-4CC7-8C8F-41AC1F49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668087"/>
          </a:xfrm>
        </p:spPr>
        <p:txBody>
          <a:bodyPr>
            <a:normAutofit/>
          </a:bodyPr>
          <a:lstStyle/>
          <a:p>
            <a:pPr algn="ctr"/>
            <a:r>
              <a:rPr lang="en-AU" sz="3600" dirty="0"/>
              <a:t>Step 1 – Install and setup Adobe creative Cloud and Dreamweaver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E41BC-B3FA-4C2A-BA60-C6E4EDDBE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77192"/>
            <a:ext cx="9905998" cy="3314007"/>
          </a:xfrm>
        </p:spPr>
        <p:txBody>
          <a:bodyPr>
            <a:normAutofit fontScale="92500"/>
          </a:bodyPr>
          <a:lstStyle/>
          <a:p>
            <a:r>
              <a:rPr lang="en-AU" dirty="0"/>
              <a:t>Install Adobe creative Cloud (if you do not already have it installed)</a:t>
            </a:r>
          </a:p>
          <a:p>
            <a:r>
              <a:rPr lang="en-AU" dirty="0"/>
              <a:t>Sign in with your account (this account will only exist while you are at Dominic College)</a:t>
            </a:r>
          </a:p>
          <a:p>
            <a:r>
              <a:rPr lang="en-AU" dirty="0"/>
              <a:t>Start the install process for Dreamweaver</a:t>
            </a:r>
          </a:p>
          <a:p>
            <a:pPr lvl="1"/>
            <a:r>
              <a:rPr lang="en-AU" dirty="0"/>
              <a:t>Although you may have access to all the apps to install, be aware you don’t have the room on your student laptop to do so…..</a:t>
            </a:r>
          </a:p>
        </p:txBody>
      </p:sp>
    </p:spTree>
    <p:extLst>
      <p:ext uri="{BB962C8B-B14F-4D97-AF65-F5344CB8AC3E}">
        <p14:creationId xmlns:p14="http://schemas.microsoft.com/office/powerpoint/2010/main" val="355036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1D33-1021-4CC7-8C8F-41AC1F49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668087"/>
          </a:xfrm>
        </p:spPr>
        <p:txBody>
          <a:bodyPr>
            <a:normAutofit/>
          </a:bodyPr>
          <a:lstStyle/>
          <a:p>
            <a:pPr algn="ctr"/>
            <a:r>
              <a:rPr lang="en-AU" sz="3600" dirty="0"/>
              <a:t>Step 2 – Pre-setup Dreamweaver </a:t>
            </a:r>
            <a:br>
              <a:rPr lang="en-AU" sz="3600" dirty="0"/>
            </a:br>
            <a:r>
              <a:rPr lang="en-AU" sz="3600" dirty="0"/>
              <a:t>and install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E41BC-B3FA-4C2A-BA60-C6E4EDDBE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77192"/>
            <a:ext cx="9905998" cy="3314007"/>
          </a:xfrm>
        </p:spPr>
        <p:txBody>
          <a:bodyPr/>
          <a:lstStyle/>
          <a:p>
            <a:r>
              <a:rPr lang="en-AU" dirty="0"/>
              <a:t>Install Git with all the default setting (this is mandatory, else Git will not function inside Dreamweaver)</a:t>
            </a:r>
          </a:p>
          <a:p>
            <a:pPr lvl="1"/>
            <a:r>
              <a:rPr lang="en-AU" dirty="0"/>
              <a:t>Open Git CMD and enter this text</a:t>
            </a:r>
          </a:p>
          <a:p>
            <a:pPr lvl="2"/>
            <a:r>
              <a:rPr lang="fr-FR" i="0" cap="none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git config --global </a:t>
            </a:r>
            <a:r>
              <a:rPr lang="fr-FR" i="0" cap="none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http.sslVerify</a:t>
            </a:r>
            <a:r>
              <a:rPr lang="fr-FR" i="0" cap="none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false</a:t>
            </a:r>
            <a:endParaRPr lang="en-AU" cap="none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6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1D33-1021-4CC7-8C8F-41AC1F49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668087"/>
          </a:xfrm>
        </p:spPr>
        <p:txBody>
          <a:bodyPr>
            <a:normAutofit/>
          </a:bodyPr>
          <a:lstStyle/>
          <a:p>
            <a:pPr algn="ctr"/>
            <a:r>
              <a:rPr lang="en-AU" sz="3600" dirty="0"/>
              <a:t>Step 3 – </a:t>
            </a:r>
            <a:r>
              <a:rPr lang="en-AU" dirty="0"/>
              <a:t>Setup your local site location (or re-establish your local site)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E41BC-B3FA-4C2A-BA60-C6E4EDDBE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77192"/>
            <a:ext cx="9905998" cy="3314007"/>
          </a:xfrm>
        </p:spPr>
        <p:txBody>
          <a:bodyPr/>
          <a:lstStyle/>
          <a:p>
            <a:r>
              <a:rPr lang="en-AU" dirty="0"/>
              <a:t>Select ‘manage site’ in the menu under ‘site’</a:t>
            </a:r>
          </a:p>
          <a:p>
            <a:r>
              <a:rPr lang="en-AU" dirty="0"/>
              <a:t>Create a new site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731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CC13A3-812D-49CF-8B1C-C1FAF4E3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New Site Creation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99E105-F730-4C91-9DB2-EB09363A9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401" y="1616866"/>
            <a:ext cx="3779723" cy="4193059"/>
          </a:xfrm>
        </p:spPr>
        <p:txBody>
          <a:bodyPr/>
          <a:lstStyle/>
          <a:p>
            <a:r>
              <a:rPr lang="en-AU" dirty="0"/>
              <a:t>Give you Site a relevant name</a:t>
            </a:r>
          </a:p>
          <a:p>
            <a:r>
              <a:rPr lang="en-AU" dirty="0"/>
              <a:t>Chose a locale folder</a:t>
            </a:r>
          </a:p>
          <a:p>
            <a:pPr lvl="1"/>
            <a:r>
              <a:rPr lang="en-AU" dirty="0"/>
              <a:t>This can be OneDrive</a:t>
            </a:r>
          </a:p>
          <a:p>
            <a:r>
              <a:rPr lang="en-AU" dirty="0"/>
              <a:t>Tick associate a Git and leave it as initialize as a Git Repo</a:t>
            </a:r>
          </a:p>
          <a:p>
            <a:r>
              <a:rPr lang="en-AU" dirty="0"/>
              <a:t>Click ‘Save’</a:t>
            </a:r>
          </a:p>
          <a:p>
            <a:r>
              <a:rPr lang="en-AU" dirty="0"/>
              <a:t>In the Window menu select ‘Git’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D3A39E-F52F-432F-9870-6738E646EA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9452" y="1637753"/>
            <a:ext cx="6260358" cy="4750471"/>
          </a:xfrm>
        </p:spPr>
      </p:pic>
    </p:spTree>
    <p:extLst>
      <p:ext uri="{BB962C8B-B14F-4D97-AF65-F5344CB8AC3E}">
        <p14:creationId xmlns:p14="http://schemas.microsoft.com/office/powerpoint/2010/main" val="376007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29B7-4E60-4B16-89DF-297CDEAD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Link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1ECA4-A312-49A4-86EA-854DC4BF5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1598141"/>
            <a:ext cx="3945977" cy="4193059"/>
          </a:xfrm>
        </p:spPr>
        <p:txBody>
          <a:bodyPr/>
          <a:lstStyle/>
          <a:p>
            <a:endParaRPr lang="en-AU" dirty="0"/>
          </a:p>
          <a:p>
            <a:r>
              <a:rPr lang="en-AU" dirty="0"/>
              <a:t>In the Git panel at the bottom right, click on ‘Manage remotes’</a:t>
            </a:r>
          </a:p>
          <a:p>
            <a:r>
              <a:rPr lang="en-AU" dirty="0"/>
              <a:t>This is where you make the link to your GitHub Repo.</a:t>
            </a:r>
          </a:p>
          <a:p>
            <a:r>
              <a:rPr lang="en-AU" dirty="0"/>
              <a:t>Copy from GitHub the URL address into the URL line.</a:t>
            </a:r>
          </a:p>
          <a:p>
            <a:r>
              <a:rPr lang="en-AU" dirty="0"/>
              <a:t>Add your GitHub Username and password then ‘Test’</a:t>
            </a:r>
          </a:p>
          <a:p>
            <a:r>
              <a:rPr lang="en-AU" dirty="0"/>
              <a:t>If OK then OK to continue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8C81EC-0661-4AEF-8931-3105D9AD08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02" y="1598141"/>
            <a:ext cx="6210047" cy="3452341"/>
          </a:xfrm>
        </p:spPr>
      </p:pic>
    </p:spTree>
    <p:extLst>
      <p:ext uri="{BB962C8B-B14F-4D97-AF65-F5344CB8AC3E}">
        <p14:creationId xmlns:p14="http://schemas.microsoft.com/office/powerpoint/2010/main" val="190441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8B9F25-889A-4F84-AE6F-FE2D9630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do I see?</a:t>
            </a:r>
          </a:p>
        </p:txBody>
      </p:sp>
      <p:pic>
        <p:nvPicPr>
          <p:cNvPr id="8" name="Content Placeholder 7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43A70073-5580-4A14-BA2E-231E8F8DC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19" y="2433462"/>
            <a:ext cx="5639587" cy="2505425"/>
          </a:xfrm>
        </p:spPr>
      </p:pic>
    </p:spTree>
    <p:extLst>
      <p:ext uri="{BB962C8B-B14F-4D97-AF65-F5344CB8AC3E}">
        <p14:creationId xmlns:p14="http://schemas.microsoft.com/office/powerpoint/2010/main" val="1576558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48949382D9D241B34D9A5FFBF27B54" ma:contentTypeVersion="13" ma:contentTypeDescription="Create a new document." ma:contentTypeScope="" ma:versionID="d62dd208c4ce5a65dfb2ce33d838a698">
  <xsd:schema xmlns:xsd="http://www.w3.org/2001/XMLSchema" xmlns:xs="http://www.w3.org/2001/XMLSchema" xmlns:p="http://schemas.microsoft.com/office/2006/metadata/properties" xmlns:ns3="b145abcc-d8e4-45dc-bc97-10f7c7ebda54" xmlns:ns4="567588d1-fa0d-4ca4-be8e-5ffe398933e5" targetNamespace="http://schemas.microsoft.com/office/2006/metadata/properties" ma:root="true" ma:fieldsID="09ca3c0ce136f35426e27dd2b67879ba" ns3:_="" ns4:_="">
    <xsd:import namespace="b145abcc-d8e4-45dc-bc97-10f7c7ebda54"/>
    <xsd:import namespace="567588d1-fa0d-4ca4-be8e-5ffe398933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45abcc-d8e4-45dc-bc97-10f7c7ebda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7588d1-fa0d-4ca4-be8e-5ffe398933e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6EB9EE-060C-482D-9E77-7499D2B688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45abcc-d8e4-45dc-bc97-10f7c7ebda54"/>
    <ds:schemaRef ds:uri="567588d1-fa0d-4ca4-be8e-5ffe39893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DA4CC5-1F5B-4D67-B630-96AF991B773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CB311DB-7FE5-4650-B714-5E41DB6A09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987</TotalTime>
  <Words>268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Consolas</vt:lpstr>
      <vt:lpstr>Mesh</vt:lpstr>
      <vt:lpstr>Setup Adobe creative cloud and Dreamweaver</vt:lpstr>
      <vt:lpstr>Step 1 – Install and setup Adobe creative Cloud and Dreamweaver</vt:lpstr>
      <vt:lpstr>Step 2 – Pre-setup Dreamweaver  and install GIT</vt:lpstr>
      <vt:lpstr>Step 3 – Setup your local site location (or re-establish your local site)</vt:lpstr>
      <vt:lpstr>New Site Creation</vt:lpstr>
      <vt:lpstr>Link GitHub</vt:lpstr>
      <vt:lpstr>What do I see?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Adobe creative cloud and Dreamweaver</dc:title>
  <dc:creator>Br Barry Parker</dc:creator>
  <cp:lastModifiedBy>Br Barry Parker</cp:lastModifiedBy>
  <cp:revision>2</cp:revision>
  <dcterms:created xsi:type="dcterms:W3CDTF">2020-07-22T02:21:07Z</dcterms:created>
  <dcterms:modified xsi:type="dcterms:W3CDTF">2020-07-31T02:59:16Z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0x0101006A48949382D9D241B34D9A5FFBF27B54</vt:lpwstr>
  </property>
</Properties>
</file>