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CDE67-2790-49AC-A6D2-69DC910CF0B2}" v="2" dt="2020-06-12T03:25:45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312CDE67-2790-49AC-A6D2-69DC910CF0B2}"/>
    <pc:docChg chg="custSel modSld">
      <pc:chgData name="Br Barry Parker" userId="27122f68-7ff6-498b-a268-17a5f0874146" providerId="ADAL" clId="{312CDE67-2790-49AC-A6D2-69DC910CF0B2}" dt="2020-06-12T03:26:44.080" v="26" actId="14100"/>
      <pc:docMkLst>
        <pc:docMk/>
      </pc:docMkLst>
      <pc:sldChg chg="modSp mod">
        <pc:chgData name="Br Barry Parker" userId="27122f68-7ff6-498b-a268-17a5f0874146" providerId="ADAL" clId="{312CDE67-2790-49AC-A6D2-69DC910CF0B2}" dt="2020-06-12T03:20:55.626" v="10"/>
        <pc:sldMkLst>
          <pc:docMk/>
          <pc:sldMk cId="1472690351" sldId="256"/>
        </pc:sldMkLst>
        <pc:spChg chg="mod">
          <ac:chgData name="Br Barry Parker" userId="27122f68-7ff6-498b-a268-17a5f0874146" providerId="ADAL" clId="{312CDE67-2790-49AC-A6D2-69DC910CF0B2}" dt="2020-06-12T03:20:55.626" v="1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312CDE67-2790-49AC-A6D2-69DC910CF0B2}" dt="2020-06-11T10:16:06.245" v="8" actId="20577"/>
          <ac:spMkLst>
            <pc:docMk/>
            <pc:sldMk cId="1472690351" sldId="256"/>
            <ac:spMk id="3" creationId="{B9B13E95-5835-4FEF-B397-9B84850B7AF3}"/>
          </ac:spMkLst>
        </pc:spChg>
      </pc:sldChg>
      <pc:sldChg chg="addSp delSp modSp mod">
        <pc:chgData name="Br Barry Parker" userId="27122f68-7ff6-498b-a268-17a5f0874146" providerId="ADAL" clId="{312CDE67-2790-49AC-A6D2-69DC910CF0B2}" dt="2020-06-12T03:26:44.080" v="26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312CDE67-2790-49AC-A6D2-69DC910CF0B2}" dt="2020-06-12T03:26:44.080" v="26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312CDE67-2790-49AC-A6D2-69DC910CF0B2}" dt="2020-06-12T03:26:38.747" v="25" actId="1076"/>
          <ac:spMkLst>
            <pc:docMk/>
            <pc:sldMk cId="3996052907" sldId="257"/>
            <ac:spMk id="3" creationId="{BCA5D394-1A44-46EB-8445-EA1ADACC130C}"/>
          </ac:spMkLst>
        </pc:spChg>
        <pc:picChg chg="del">
          <ac:chgData name="Br Barry Parker" userId="27122f68-7ff6-498b-a268-17a5f0874146" providerId="ADAL" clId="{312CDE67-2790-49AC-A6D2-69DC910CF0B2}" dt="2020-06-12T03:25:05.555" v="11" actId="478"/>
          <ac:picMkLst>
            <pc:docMk/>
            <pc:sldMk cId="3996052907" sldId="257"/>
            <ac:picMk id="5" creationId="{CEACEE66-996D-479D-A7E1-3528E2B4CA28}"/>
          </ac:picMkLst>
        </pc:picChg>
        <pc:picChg chg="add mod modCrop">
          <ac:chgData name="Br Barry Parker" userId="27122f68-7ff6-498b-a268-17a5f0874146" providerId="ADAL" clId="{312CDE67-2790-49AC-A6D2-69DC910CF0B2}" dt="2020-06-12T03:26:32.492" v="24" actId="1076"/>
          <ac:picMkLst>
            <pc:docMk/>
            <pc:sldMk cId="3996052907" sldId="257"/>
            <ac:picMk id="6" creationId="{48497D1B-8599-43B4-809C-80DFAE169813}"/>
          </ac:picMkLst>
        </pc:picChg>
      </pc:sldChg>
      <pc:sldChg chg="modSp mod">
        <pc:chgData name="Br Barry Parker" userId="27122f68-7ff6-498b-a268-17a5f0874146" providerId="ADAL" clId="{312CDE67-2790-49AC-A6D2-69DC910CF0B2}" dt="2020-06-11T10:14:02.737" v="0" actId="113"/>
        <pc:sldMkLst>
          <pc:docMk/>
          <pc:sldMk cId="1684172585" sldId="258"/>
        </pc:sldMkLst>
        <pc:spChg chg="mod">
          <ac:chgData name="Br Barry Parker" userId="27122f68-7ff6-498b-a268-17a5f0874146" providerId="ADAL" clId="{312CDE67-2790-49AC-A6D2-69DC910CF0B2}" dt="2020-06-11T10:14:02.737" v="0" actId="113"/>
          <ac:spMkLst>
            <pc:docMk/>
            <pc:sldMk cId="1684172585" sldId="258"/>
            <ac:spMk id="3" creationId="{B9B13E95-5835-4FEF-B397-9B84850B7A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Design in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876" y="365125"/>
            <a:ext cx="5024104" cy="1325563"/>
          </a:xfrm>
        </p:spPr>
        <p:txBody>
          <a:bodyPr/>
          <a:lstStyle/>
          <a:p>
            <a:r>
              <a:rPr lang="en-US" dirty="0"/>
              <a:t>Design in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876" y="1888295"/>
            <a:ext cx="4385441" cy="4351338"/>
          </a:xfrm>
        </p:spPr>
        <p:txBody>
          <a:bodyPr>
            <a:normAutofit/>
          </a:bodyPr>
          <a:lstStyle/>
          <a:p>
            <a:r>
              <a:rPr lang="en-US" sz="2800" dirty="0"/>
              <a:t>1 year course</a:t>
            </a:r>
          </a:p>
          <a:p>
            <a:r>
              <a:rPr lang="en-US" sz="2800" dirty="0"/>
              <a:t>Learn to use tools and machines for making metal projects</a:t>
            </a:r>
          </a:p>
          <a:p>
            <a:r>
              <a:rPr lang="en-US" sz="2800" dirty="0"/>
              <a:t>Theory and research projects</a:t>
            </a:r>
          </a:p>
          <a:p>
            <a:r>
              <a:rPr lang="en-US" sz="2800" dirty="0"/>
              <a:t>Focus on wearing Personal Protective Equipment (PPE) and Safety</a:t>
            </a:r>
          </a:p>
        </p:txBody>
      </p:sp>
      <p:pic>
        <p:nvPicPr>
          <p:cNvPr id="6" name="Picture 5" descr="A picture containing person, dog, man, holding&#10;&#10;Description automatically generated">
            <a:extLst>
              <a:ext uri="{FF2B5EF4-FFF2-40B4-BE49-F238E27FC236}">
                <a16:creationId xmlns:a16="http://schemas.microsoft.com/office/drawing/2014/main" id="{48497D1B-8599-43B4-809C-80DFAE169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3" r="18033"/>
          <a:stretch/>
        </p:blipFill>
        <p:spPr>
          <a:xfrm rot="5400000">
            <a:off x="-338518" y="1321024"/>
            <a:ext cx="5621267" cy="42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412A36-67EA-49E4-8574-F8FE12BF810E}"/>
</file>

<file path=customXml/itemProps2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70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Applied Studies - Design in Metal</vt:lpstr>
      <vt:lpstr>Design in Metal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23</cp:revision>
  <dcterms:created xsi:type="dcterms:W3CDTF">2020-05-25T23:35:00Z</dcterms:created>
  <dcterms:modified xsi:type="dcterms:W3CDTF">2020-06-12T03:26:52Z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