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74EC9-0FE2-4E5A-9C5B-AF0743CF49F8}" v="1" dt="2020-06-12T08:41:56.001"/>
    <p1510:client id="{E9F21A1F-89FF-4AE2-9782-1BDC0D01F463}" v="1" dt="2020-06-12T08:38:18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 Barry Parker" userId="27122f68-7ff6-498b-a268-17a5f0874146" providerId="ADAL" clId="{60474EC9-0FE2-4E5A-9C5B-AF0743CF49F8}"/>
    <pc:docChg chg="modSld">
      <pc:chgData name="Br Barry Parker" userId="27122f68-7ff6-498b-a268-17a5f0874146" providerId="ADAL" clId="{60474EC9-0FE2-4E5A-9C5B-AF0743CF49F8}" dt="2020-06-12T08:42:08.506" v="3" actId="1076"/>
      <pc:docMkLst>
        <pc:docMk/>
      </pc:docMkLst>
      <pc:sldChg chg="modSp mod">
        <pc:chgData name="Br Barry Parker" userId="27122f68-7ff6-498b-a268-17a5f0874146" providerId="ADAL" clId="{60474EC9-0FE2-4E5A-9C5B-AF0743CF49F8}" dt="2020-06-12T08:42:08.506" v="3" actId="1076"/>
        <pc:sldMkLst>
          <pc:docMk/>
          <pc:sldMk cId="1472690351" sldId="256"/>
        </pc:sldMkLst>
        <pc:spChg chg="mod">
          <ac:chgData name="Br Barry Parker" userId="27122f68-7ff6-498b-a268-17a5f0874146" providerId="ADAL" clId="{60474EC9-0FE2-4E5A-9C5B-AF0743CF49F8}" dt="2020-06-12T08:42:08.506" v="3" actId="1076"/>
          <ac:spMkLst>
            <pc:docMk/>
            <pc:sldMk cId="1472690351" sldId="256"/>
            <ac:spMk id="2" creationId="{281AD2A1-B31C-4377-AB3B-D0F6FFF47432}"/>
          </ac:spMkLst>
        </pc:spChg>
      </pc:sldChg>
    </pc:docChg>
  </pc:docChgLst>
  <pc:docChgLst>
    <pc:chgData name="Br Barry Parker" userId="27122f68-7ff6-498b-a268-17a5f0874146" providerId="ADAL" clId="{E9F21A1F-89FF-4AE2-9782-1BDC0D01F463}"/>
    <pc:docChg chg="undo custSel modSld">
      <pc:chgData name="Br Barry Parker" userId="27122f68-7ff6-498b-a268-17a5f0874146" providerId="ADAL" clId="{E9F21A1F-89FF-4AE2-9782-1BDC0D01F463}" dt="2020-06-12T08:40:17.864" v="36" actId="27636"/>
      <pc:docMkLst>
        <pc:docMk/>
      </pc:docMkLst>
      <pc:sldChg chg="modSp mod">
        <pc:chgData name="Br Barry Parker" userId="27122f68-7ff6-498b-a268-17a5f0874146" providerId="ADAL" clId="{E9F21A1F-89FF-4AE2-9782-1BDC0D01F463}" dt="2020-06-11T10:16:30.672" v="8" actId="20577"/>
        <pc:sldMkLst>
          <pc:docMk/>
          <pc:sldMk cId="1472690351" sldId="256"/>
        </pc:sldMkLst>
        <pc:spChg chg="mod">
          <ac:chgData name="Br Barry Parker" userId="27122f68-7ff6-498b-a268-17a5f0874146" providerId="ADAL" clId="{E9F21A1F-89FF-4AE2-9782-1BDC0D01F463}" dt="2020-06-11T10:16:27.151" v="2" actId="20577"/>
          <ac:spMkLst>
            <pc:docMk/>
            <pc:sldMk cId="1472690351" sldId="256"/>
            <ac:spMk id="2" creationId="{281AD2A1-B31C-4377-AB3B-D0F6FFF47432}"/>
          </ac:spMkLst>
        </pc:spChg>
        <pc:spChg chg="mod">
          <ac:chgData name="Br Barry Parker" userId="27122f68-7ff6-498b-a268-17a5f0874146" providerId="ADAL" clId="{E9F21A1F-89FF-4AE2-9782-1BDC0D01F463}" dt="2020-06-11T10:16:30.672" v="8" actId="20577"/>
          <ac:spMkLst>
            <pc:docMk/>
            <pc:sldMk cId="1472690351" sldId="256"/>
            <ac:spMk id="3" creationId="{B9B13E95-5835-4FEF-B397-9B84850B7AF3}"/>
          </ac:spMkLst>
        </pc:spChg>
      </pc:sldChg>
      <pc:sldChg chg="addSp modSp mod">
        <pc:chgData name="Br Barry Parker" userId="27122f68-7ff6-498b-a268-17a5f0874146" providerId="ADAL" clId="{E9F21A1F-89FF-4AE2-9782-1BDC0D01F463}" dt="2020-06-12T08:40:17.864" v="36" actId="27636"/>
        <pc:sldMkLst>
          <pc:docMk/>
          <pc:sldMk cId="3996052907" sldId="257"/>
        </pc:sldMkLst>
        <pc:spChg chg="mod">
          <ac:chgData name="Br Barry Parker" userId="27122f68-7ff6-498b-a268-17a5f0874146" providerId="ADAL" clId="{E9F21A1F-89FF-4AE2-9782-1BDC0D01F463}" dt="2020-06-12T08:39:45.887" v="33" actId="14100"/>
          <ac:spMkLst>
            <pc:docMk/>
            <pc:sldMk cId="3996052907" sldId="257"/>
            <ac:spMk id="2" creationId="{3AE0D910-4B96-4FA3-A7F0-09F4F58EF6A0}"/>
          </ac:spMkLst>
        </pc:spChg>
        <pc:spChg chg="mod">
          <ac:chgData name="Br Barry Parker" userId="27122f68-7ff6-498b-a268-17a5f0874146" providerId="ADAL" clId="{E9F21A1F-89FF-4AE2-9782-1BDC0D01F463}" dt="2020-06-12T08:40:17.864" v="36" actId="27636"/>
          <ac:spMkLst>
            <pc:docMk/>
            <pc:sldMk cId="3996052907" sldId="257"/>
            <ac:spMk id="3" creationId="{BCA5D394-1A44-46EB-8445-EA1ADACC130C}"/>
          </ac:spMkLst>
        </pc:spChg>
        <pc:picChg chg="add mod">
          <ac:chgData name="Br Barry Parker" userId="27122f68-7ff6-498b-a268-17a5f0874146" providerId="ADAL" clId="{E9F21A1F-89FF-4AE2-9782-1BDC0D01F463}" dt="2020-06-12T08:40:09.376" v="34" actId="14100"/>
          <ac:picMkLst>
            <pc:docMk/>
            <pc:sldMk cId="3996052907" sldId="257"/>
            <ac:picMk id="4" creationId="{7BFD8D58-65A5-49B1-9744-4ED69E6B5D15}"/>
          </ac:picMkLst>
        </pc:picChg>
      </pc:sldChg>
      <pc:sldChg chg="modSp mod">
        <pc:chgData name="Br Barry Parker" userId="27122f68-7ff6-498b-a268-17a5f0874146" providerId="ADAL" clId="{E9F21A1F-89FF-4AE2-9782-1BDC0D01F463}" dt="2020-06-11T10:14:14.618" v="0" actId="113"/>
        <pc:sldMkLst>
          <pc:docMk/>
          <pc:sldMk cId="1684172585" sldId="258"/>
        </pc:sldMkLst>
        <pc:spChg chg="mod">
          <ac:chgData name="Br Barry Parker" userId="27122f68-7ff6-498b-a268-17a5f0874146" providerId="ADAL" clId="{E9F21A1F-89FF-4AE2-9782-1BDC0D01F463}" dt="2020-06-11T10:14:14.618" v="0" actId="113"/>
          <ac:spMkLst>
            <pc:docMk/>
            <pc:sldMk cId="1684172585" sldId="258"/>
            <ac:spMk id="3" creationId="{B9B13E95-5835-4FEF-B397-9B84850B7AF3}"/>
          </ac:spMkLst>
        </pc:spChg>
      </pc:sldChg>
    </pc:docChg>
  </pc:docChgLst>
  <pc:docChgLst>
    <pc:chgData name="Selina Kinne" userId="221fff7b-6552-4da7-8345-458e8d4b05b9" providerId="ADAL" clId="{C6A63A6F-E886-4071-A4B4-400849B32B6D}"/>
    <pc:docChg chg="addSld modSld sldOrd">
      <pc:chgData name="Selina Kinne" userId="221fff7b-6552-4da7-8345-458e8d4b05b9" providerId="ADAL" clId="{C6A63A6F-E886-4071-A4B4-400849B32B6D}" dt="2020-06-10T23:14:08.898" v="2"/>
      <pc:docMkLst>
        <pc:docMk/>
      </pc:docMkLst>
      <pc:sldChg chg="add ord">
        <pc:chgData name="Selina Kinne" userId="221fff7b-6552-4da7-8345-458e8d4b05b9" providerId="ADAL" clId="{C6A63A6F-E886-4071-A4B4-400849B32B6D}" dt="2020-06-10T23:14:08.898" v="2"/>
        <pc:sldMkLst>
          <pc:docMk/>
          <pc:sldMk cId="1684172585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kinne@dominic.tas.edu.a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6707"/>
            <a:ext cx="9144000" cy="2387600"/>
          </a:xfrm>
        </p:spPr>
        <p:txBody>
          <a:bodyPr/>
          <a:lstStyle/>
          <a:p>
            <a:r>
              <a:rPr lang="en-AU" dirty="0">
                <a:cs typeface="Calibri"/>
              </a:rPr>
              <a:t>Applied Studies -</a:t>
            </a:r>
            <a:br>
              <a:rPr lang="en-AU" dirty="0">
                <a:cs typeface="Calibri"/>
              </a:rPr>
            </a:br>
            <a:r>
              <a:rPr lang="en-AU" dirty="0">
                <a:cs typeface="Calibri"/>
              </a:rPr>
              <a:t>Digital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506" y="365125"/>
            <a:ext cx="5339473" cy="1325563"/>
          </a:xfrm>
        </p:spPr>
        <p:txBody>
          <a:bodyPr/>
          <a:lstStyle/>
          <a:p>
            <a:r>
              <a:rPr lang="en-US" dirty="0"/>
              <a:t>Digital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753" y="1690688"/>
            <a:ext cx="5231219" cy="4912131"/>
          </a:xfrm>
        </p:spPr>
        <p:txBody>
          <a:bodyPr>
            <a:normAutofit/>
          </a:bodyPr>
          <a:lstStyle/>
          <a:p>
            <a:r>
              <a:rPr lang="en-US" sz="2800" dirty="0"/>
              <a:t>1 year course</a:t>
            </a:r>
          </a:p>
          <a:p>
            <a:r>
              <a:rPr lang="en-US" sz="2800" dirty="0"/>
              <a:t>Mix of theory and practical</a:t>
            </a:r>
          </a:p>
          <a:p>
            <a:r>
              <a:rPr lang="en-US" sz="2800" dirty="0"/>
              <a:t>Learn to code</a:t>
            </a:r>
          </a:p>
          <a:p>
            <a:r>
              <a:rPr lang="en-US" sz="2800" dirty="0"/>
              <a:t>Focus on cyber safety</a:t>
            </a:r>
          </a:p>
          <a:p>
            <a:r>
              <a:rPr lang="en-US" sz="2800" dirty="0"/>
              <a:t>Investigate how computers work</a:t>
            </a:r>
          </a:p>
          <a:p>
            <a:r>
              <a:rPr lang="en-US" sz="2800" dirty="0"/>
              <a:t>Develops problem solving skills</a:t>
            </a:r>
          </a:p>
          <a:p>
            <a:r>
              <a:rPr lang="en-US" sz="2800" dirty="0"/>
              <a:t>Individual projects and group work</a:t>
            </a:r>
          </a:p>
          <a:p>
            <a:r>
              <a:rPr lang="en-US" sz="2800" dirty="0"/>
              <a:t>Real world 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D8D58-65A5-49B1-9744-4ED69E6B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4" r="-2" b="11377"/>
          <a:stretch/>
        </p:blipFill>
        <p:spPr>
          <a:xfrm>
            <a:off x="459959" y="680484"/>
            <a:ext cx="3715654" cy="54970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960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</a:rPr>
              <a:t>Please feel free to contact </a:t>
            </a:r>
            <a:r>
              <a:rPr lang="en-US" sz="3200" b="0" dirty="0" err="1">
                <a:solidFill>
                  <a:schemeClr val="bg1"/>
                </a:solidFill>
              </a:rPr>
              <a:t>Mrs</a:t>
            </a:r>
            <a:r>
              <a:rPr lang="en-US" sz="3200" b="0" dirty="0">
                <a:solidFill>
                  <a:schemeClr val="bg1"/>
                </a:solidFill>
              </a:rPr>
              <a:t> Selina Kinne, Head of Technology and Applied Studies, at </a:t>
            </a:r>
            <a:r>
              <a:rPr lang="en-US" sz="3200" b="0" dirty="0">
                <a:solidFill>
                  <a:schemeClr val="bg1"/>
                </a:solidFill>
                <a:hlinkClick r:id="rId2"/>
              </a:rPr>
              <a:t>skinne@dominic.tas.edu.au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US" dirty="0"/>
              <a:t>Find out more…</a:t>
            </a:r>
          </a:p>
        </p:txBody>
      </p:sp>
    </p:spTree>
    <p:extLst>
      <p:ext uri="{BB962C8B-B14F-4D97-AF65-F5344CB8AC3E}">
        <p14:creationId xmlns:p14="http://schemas.microsoft.com/office/powerpoint/2010/main" val="168417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279F22-2BF8-4981-9A24-5CD45038B9C3}"/>
</file>

<file path=customXml/itemProps2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71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Applied Studies - Digital Technologies</vt:lpstr>
      <vt:lpstr>Digital Technologies</vt:lpstr>
      <vt:lpstr>Find out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 Barry Parker</dc:creator>
  <cp:lastModifiedBy>Br Barry Parker</cp:lastModifiedBy>
  <cp:revision>21</cp:revision>
  <dcterms:created xsi:type="dcterms:W3CDTF">2020-05-25T23:35:00Z</dcterms:created>
  <dcterms:modified xsi:type="dcterms:W3CDTF">2020-06-12T08:42:08Z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17175900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