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EA0DA-68C6-4BC6-BB3E-1D0417279390}" v="1" dt="2020-06-12T08:42:1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ina Kinne" userId="221fff7b-6552-4da7-8345-458e8d4b05b9" providerId="ADAL" clId="{8AE68849-2A97-439A-B935-19FCACFE5E37}"/>
    <pc:docChg chg="custSel addSld modSld">
      <pc:chgData name="Selina Kinne" userId="221fff7b-6552-4da7-8345-458e8d4b05b9" providerId="ADAL" clId="{8AE68849-2A97-439A-B935-19FCACFE5E37}" dt="2020-06-11T00:12:48.371" v="11" actId="1076"/>
      <pc:docMkLst>
        <pc:docMk/>
      </pc:docMkLst>
      <pc:sldChg chg="addSp modSp">
        <pc:chgData name="Selina Kinne" userId="221fff7b-6552-4da7-8345-458e8d4b05b9" providerId="ADAL" clId="{8AE68849-2A97-439A-B935-19FCACFE5E37}" dt="2020-06-11T00:12:48.371" v="11" actId="1076"/>
        <pc:sldMkLst>
          <pc:docMk/>
          <pc:sldMk cId="3996052907" sldId="257"/>
        </pc:sldMkLst>
        <pc:spChg chg="mod">
          <ac:chgData name="Selina Kinne" userId="221fff7b-6552-4da7-8345-458e8d4b05b9" providerId="ADAL" clId="{8AE68849-2A97-439A-B935-19FCACFE5E37}" dt="2020-06-11T00:12:37.446" v="6" actId="27636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Selina Kinne" userId="221fff7b-6552-4da7-8345-458e8d4b05b9" providerId="ADAL" clId="{8AE68849-2A97-439A-B935-19FCACFE5E37}" dt="2020-06-11T00:12:48.371" v="11" actId="1076"/>
          <ac:picMkLst>
            <pc:docMk/>
            <pc:sldMk cId="3996052907" sldId="257"/>
            <ac:picMk id="5" creationId="{E8D844E5-1EAC-41A8-88F6-7FF343768CBC}"/>
          </ac:picMkLst>
        </pc:picChg>
      </pc:sldChg>
      <pc:sldChg chg="add">
        <pc:chgData name="Selina Kinne" userId="221fff7b-6552-4da7-8345-458e8d4b05b9" providerId="ADAL" clId="{8AE68849-2A97-439A-B935-19FCACFE5E37}" dt="2020-06-10T23:14:35.489" v="1"/>
        <pc:sldMkLst>
          <pc:docMk/>
          <pc:sldMk cId="1684172585" sldId="258"/>
        </pc:sldMkLst>
      </pc:sldChg>
      <pc:sldChg chg="modSp add">
        <pc:chgData name="Selina Kinne" userId="221fff7b-6552-4da7-8345-458e8d4b05b9" providerId="ADAL" clId="{8AE68849-2A97-439A-B935-19FCACFE5E37}" dt="2020-06-11T00:12:32.708" v="4" actId="27636"/>
        <pc:sldMkLst>
          <pc:docMk/>
          <pc:sldMk cId="1863342101" sldId="259"/>
        </pc:sldMkLst>
        <pc:spChg chg="mod">
          <ac:chgData name="Selina Kinne" userId="221fff7b-6552-4da7-8345-458e8d4b05b9" providerId="ADAL" clId="{8AE68849-2A97-439A-B935-19FCACFE5E37}" dt="2020-06-11T00:12:32.708" v="4" actId="27636"/>
          <ac:spMkLst>
            <pc:docMk/>
            <pc:sldMk cId="1863342101" sldId="259"/>
            <ac:spMk id="3" creationId="{BCA5D394-1A44-46EB-8445-EA1ADACC130C}"/>
          </ac:spMkLst>
        </pc:spChg>
      </pc:sldChg>
    </pc:docChg>
  </pc:docChgLst>
  <pc:docChgLst>
    <pc:chgData name="Br Barry Parker" userId="27122f68-7ff6-498b-a268-17a5f0874146" providerId="ADAL" clId="{0E6EA0DA-68C6-4BC6-BB3E-1D0417279390}"/>
    <pc:docChg chg="modSld">
      <pc:chgData name="Br Barry Parker" userId="27122f68-7ff6-498b-a268-17a5f0874146" providerId="ADAL" clId="{0E6EA0DA-68C6-4BC6-BB3E-1D0417279390}" dt="2020-06-12T08:44:01.468" v="26" actId="14100"/>
      <pc:docMkLst>
        <pc:docMk/>
      </pc:docMkLst>
      <pc:sldChg chg="modSp mod">
        <pc:chgData name="Br Barry Parker" userId="27122f68-7ff6-498b-a268-17a5f0874146" providerId="ADAL" clId="{0E6EA0DA-68C6-4BC6-BB3E-1D0417279390}" dt="2020-06-12T08:42:35.978" v="15" actId="1076"/>
        <pc:sldMkLst>
          <pc:docMk/>
          <pc:sldMk cId="1472690351" sldId="256"/>
        </pc:sldMkLst>
        <pc:spChg chg="mod">
          <ac:chgData name="Br Barry Parker" userId="27122f68-7ff6-498b-a268-17a5f0874146" providerId="ADAL" clId="{0E6EA0DA-68C6-4BC6-BB3E-1D0417279390}" dt="2020-06-12T08:42:35.978" v="15" actId="1076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0E6EA0DA-68C6-4BC6-BB3E-1D0417279390}" dt="2020-06-11T10:16:42.606" v="10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modSp mod">
        <pc:chgData name="Br Barry Parker" userId="27122f68-7ff6-498b-a268-17a5f0874146" providerId="ADAL" clId="{0E6EA0DA-68C6-4BC6-BB3E-1D0417279390}" dt="2020-06-12T08:44:01.468" v="26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0E6EA0DA-68C6-4BC6-BB3E-1D0417279390}" dt="2020-06-12T08:44:01.468" v="26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0E6EA0DA-68C6-4BC6-BB3E-1D0417279390}" dt="2020-06-12T08:43:56.395" v="25" actId="1076"/>
          <ac:spMkLst>
            <pc:docMk/>
            <pc:sldMk cId="3996052907" sldId="257"/>
            <ac:spMk id="3" creationId="{BCA5D394-1A44-46EB-8445-EA1ADACC130C}"/>
          </ac:spMkLst>
        </pc:spChg>
        <pc:picChg chg="mod modCrop">
          <ac:chgData name="Br Barry Parker" userId="27122f68-7ff6-498b-a268-17a5f0874146" providerId="ADAL" clId="{0E6EA0DA-68C6-4BC6-BB3E-1D0417279390}" dt="2020-06-12T08:43:46.282" v="23" actId="1076"/>
          <ac:picMkLst>
            <pc:docMk/>
            <pc:sldMk cId="3996052907" sldId="257"/>
            <ac:picMk id="5" creationId="{E8D844E5-1EAC-41A8-88F6-7FF343768CBC}"/>
          </ac:picMkLst>
        </pc:picChg>
      </pc:sldChg>
      <pc:sldChg chg="modSp mod">
        <pc:chgData name="Br Barry Parker" userId="27122f68-7ff6-498b-a268-17a5f0874146" providerId="ADAL" clId="{0E6EA0DA-68C6-4BC6-BB3E-1D0417279390}" dt="2020-06-11T10:14:29.208" v="0" actId="113"/>
        <pc:sldMkLst>
          <pc:docMk/>
          <pc:sldMk cId="1684172585" sldId="258"/>
        </pc:sldMkLst>
        <pc:spChg chg="mod">
          <ac:chgData name="Br Barry Parker" userId="27122f68-7ff6-498b-a268-17a5f0874146" providerId="ADAL" clId="{0E6EA0DA-68C6-4BC6-BB3E-1D0417279390}" dt="2020-06-11T10:14:29.208" v="0" actId="113"/>
          <ac:spMkLst>
            <pc:docMk/>
            <pc:sldMk cId="1684172585" sldId="258"/>
            <ac:spMk id="3" creationId="{B9B13E95-5835-4FEF-B397-9B84850B7A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Year 8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414050"/>
            <a:ext cx="8313058" cy="3570122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Food &amp; Textiles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314" y="365125"/>
            <a:ext cx="6397666" cy="1096045"/>
          </a:xfrm>
        </p:spPr>
        <p:txBody>
          <a:bodyPr/>
          <a:lstStyle/>
          <a:p>
            <a:r>
              <a:rPr lang="en-US" dirty="0"/>
              <a:t>Food &amp; Textiles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685" y="1825625"/>
            <a:ext cx="5058722" cy="4351338"/>
          </a:xfrm>
        </p:spPr>
        <p:txBody>
          <a:bodyPr>
            <a:normAutofit/>
          </a:bodyPr>
          <a:lstStyle/>
          <a:p>
            <a:r>
              <a:rPr lang="en-US" dirty="0"/>
              <a:t>1 year course</a:t>
            </a:r>
          </a:p>
          <a:p>
            <a:r>
              <a:rPr lang="en-US" dirty="0"/>
              <a:t>3 Terms of Cooking and 1 Term of Textiles</a:t>
            </a:r>
          </a:p>
          <a:p>
            <a:r>
              <a:rPr lang="en-US" dirty="0"/>
              <a:t>Design challenges:</a:t>
            </a:r>
          </a:p>
          <a:p>
            <a:pPr lvl="1"/>
            <a:r>
              <a:rPr lang="en-US" dirty="0"/>
              <a:t>Textiles, Baking, Meal solutions</a:t>
            </a:r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8D844E5-1EAC-41A8-88F6-7FF343768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0" r="22424"/>
          <a:stretch/>
        </p:blipFill>
        <p:spPr>
          <a:xfrm>
            <a:off x="163110" y="1461170"/>
            <a:ext cx="3864780" cy="50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&amp; Textiles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on skills learnt in Year 7 about safety, hygiene and equipment</a:t>
            </a:r>
          </a:p>
          <a:p>
            <a:r>
              <a:rPr lang="en-US" dirty="0"/>
              <a:t>Learn to operate a sewing machine</a:t>
            </a:r>
          </a:p>
          <a:p>
            <a:r>
              <a:rPr lang="en-US" dirty="0"/>
              <a:t>Learn to use tools and equipment used for baking and making meals</a:t>
            </a:r>
          </a:p>
        </p:txBody>
      </p:sp>
    </p:spTree>
    <p:extLst>
      <p:ext uri="{BB962C8B-B14F-4D97-AF65-F5344CB8AC3E}">
        <p14:creationId xmlns:p14="http://schemas.microsoft.com/office/powerpoint/2010/main" val="18633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CA6508-E335-4C6A-89F4-E488E9F5464B}"/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100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Applied Studies - Food &amp; Textiles Technology</vt:lpstr>
      <vt:lpstr>Food &amp; Textiles Technology</vt:lpstr>
      <vt:lpstr>Food &amp; Textiles Technology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20</cp:revision>
  <dcterms:created xsi:type="dcterms:W3CDTF">2020-05-25T23:35:00Z</dcterms:created>
  <dcterms:modified xsi:type="dcterms:W3CDTF">2020-06-12T08:44:17Z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17176000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