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D22F6-668E-42B0-AFE5-56FED9165D77}" v="3" dt="2020-06-12T08:59:40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F70D22F6-668E-42B0-AFE5-56FED9165D77}"/>
    <pc:docChg chg="custSel modSld">
      <pc:chgData name="Br Barry Parker" userId="27122f68-7ff6-498b-a268-17a5f0874146" providerId="ADAL" clId="{F70D22F6-668E-42B0-AFE5-56FED9165D77}" dt="2020-06-12T09:00:29.580" v="18" actId="14100"/>
      <pc:docMkLst>
        <pc:docMk/>
      </pc:docMkLst>
      <pc:sldChg chg="modSp mod">
        <pc:chgData name="Br Barry Parker" userId="27122f68-7ff6-498b-a268-17a5f0874146" providerId="ADAL" clId="{F70D22F6-668E-42B0-AFE5-56FED9165D77}" dt="2020-06-12T08:54:55.209" v="4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F70D22F6-668E-42B0-AFE5-56FED9165D77}" dt="2020-06-12T08:54:55.209" v="4" actId="1410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F70D22F6-668E-42B0-AFE5-56FED9165D77}" dt="2020-06-11T10:17:13.803" v="2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modSp mod">
        <pc:chgData name="Br Barry Parker" userId="27122f68-7ff6-498b-a268-17a5f0874146" providerId="ADAL" clId="{F70D22F6-668E-42B0-AFE5-56FED9165D77}" dt="2020-06-12T09:00:29.580" v="18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F70D22F6-668E-42B0-AFE5-56FED9165D77}" dt="2020-06-12T08:59:51.903" v="11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F70D22F6-668E-42B0-AFE5-56FED9165D77}" dt="2020-06-12T09:00:29.580" v="18" actId="14100"/>
          <ac:spMkLst>
            <pc:docMk/>
            <pc:sldMk cId="3996052907" sldId="257"/>
            <ac:spMk id="3" creationId="{BCA5D394-1A44-46EB-8445-EA1ADACC130C}"/>
          </ac:spMkLst>
        </pc:spChg>
        <pc:picChg chg="add mod modCrop">
          <ac:chgData name="Br Barry Parker" userId="27122f68-7ff6-498b-a268-17a5f0874146" providerId="ADAL" clId="{F70D22F6-668E-42B0-AFE5-56FED9165D77}" dt="2020-06-12T09:00:20.962" v="17" actId="732"/>
          <ac:picMkLst>
            <pc:docMk/>
            <pc:sldMk cId="3996052907" sldId="257"/>
            <ac:picMk id="5" creationId="{D5B5D86E-C457-4BCC-8C71-99F4672624A8}"/>
          </ac:picMkLst>
        </pc:picChg>
      </pc:sldChg>
      <pc:sldChg chg="modSp mod">
        <pc:chgData name="Br Barry Parker" userId="27122f68-7ff6-498b-a268-17a5f0874146" providerId="ADAL" clId="{F70D22F6-668E-42B0-AFE5-56FED9165D77}" dt="2020-06-11T10:15:00.889" v="0" actId="113"/>
        <pc:sldMkLst>
          <pc:docMk/>
          <pc:sldMk cId="1684172585" sldId="258"/>
        </pc:sldMkLst>
        <pc:spChg chg="mod">
          <ac:chgData name="Br Barry Parker" userId="27122f68-7ff6-498b-a268-17a5f0874146" providerId="ADAL" clId="{F70D22F6-668E-42B0-AFE5-56FED9165D77}" dt="2020-06-11T10:15:00.889" v="0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Year 9 and/or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8460014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Design in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2" y="365125"/>
            <a:ext cx="5526808" cy="1325563"/>
          </a:xfrm>
        </p:spPr>
        <p:txBody>
          <a:bodyPr/>
          <a:lstStyle/>
          <a:p>
            <a:r>
              <a:rPr lang="en-US" dirty="0"/>
              <a:t>Design in Metal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2" y="1828800"/>
            <a:ext cx="5257800" cy="46640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 or 2 year course</a:t>
            </a:r>
          </a:p>
          <a:p>
            <a:r>
              <a:rPr lang="en-US" dirty="0"/>
              <a:t>Prepares students for a Engineering/Metalwork pathway</a:t>
            </a:r>
          </a:p>
          <a:p>
            <a:r>
              <a:rPr lang="en-US" dirty="0"/>
              <a:t>Expands on skills learnt in Year 8 Design in Metal</a:t>
            </a:r>
          </a:p>
          <a:p>
            <a:r>
              <a:rPr lang="en-US" dirty="0"/>
              <a:t>Recommended this subject is taken in Year 9 if planning to enroll in the Intro to Engineering Pathways (VET) Course in Year 10</a:t>
            </a:r>
          </a:p>
          <a:p>
            <a:r>
              <a:rPr lang="en-US" dirty="0"/>
              <a:t>Focus on wearing Personal Protective Equipment (PPE) and Workshop Safety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person, man, holding, sitting&#10;&#10;Description automatically generated">
            <a:extLst>
              <a:ext uri="{FF2B5EF4-FFF2-40B4-BE49-F238E27FC236}">
                <a16:creationId xmlns:a16="http://schemas.microsoft.com/office/drawing/2014/main" id="{D5B5D86E-C457-4BCC-8C71-99F467262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 b="9100"/>
          <a:stretch/>
        </p:blipFill>
        <p:spPr>
          <a:xfrm rot="5400000">
            <a:off x="-1284515" y="1284514"/>
            <a:ext cx="6858000" cy="4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3AB760-893A-4D99-8ECA-935A7E91179D}"/>
</file>

<file path=customXml/itemProps2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106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Design in Metal</vt:lpstr>
      <vt:lpstr>Design in Metal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20</cp:revision>
  <dcterms:created xsi:type="dcterms:W3CDTF">2020-05-25T23:35:00Z</dcterms:created>
  <dcterms:modified xsi:type="dcterms:W3CDTF">2020-06-12T09:00:44Z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17131100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