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4C41-0502-42DE-B68F-3242CFDBE3E1}" v="3" dt="2020-06-12T08:46:1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A4594C41-0502-42DE-B68F-3242CFDBE3E1}"/>
    <pc:docChg chg="undo custSel modSld">
      <pc:chgData name="Br Barry Parker" userId="27122f68-7ff6-498b-a268-17a5f0874146" providerId="ADAL" clId="{A4594C41-0502-42DE-B68F-3242CFDBE3E1}" dt="2020-06-12T08:47:27.021" v="16" actId="14100"/>
      <pc:docMkLst>
        <pc:docMk/>
      </pc:docMkLst>
      <pc:sldChg chg="modSp mod">
        <pc:chgData name="Br Barry Parker" userId="27122f68-7ff6-498b-a268-17a5f0874146" providerId="ADAL" clId="{A4594C41-0502-42DE-B68F-3242CFDBE3E1}" dt="2020-06-12T08:45:48.178" v="3"/>
        <pc:sldMkLst>
          <pc:docMk/>
          <pc:sldMk cId="1472690351" sldId="256"/>
        </pc:sldMkLst>
        <pc:spChg chg="mod">
          <ac:chgData name="Br Barry Parker" userId="27122f68-7ff6-498b-a268-17a5f0874146" providerId="ADAL" clId="{A4594C41-0502-42DE-B68F-3242CFDBE3E1}" dt="2020-06-12T08:45:48.178" v="3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A4594C41-0502-42DE-B68F-3242CFDBE3E1}" dt="2020-06-11T10:17:27.543" v="1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A4594C41-0502-42DE-B68F-3242CFDBE3E1}" dt="2020-06-12T08:47:27.021" v="16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A4594C41-0502-42DE-B68F-3242CFDBE3E1}" dt="2020-06-12T08:47:27.021" v="16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A4594C41-0502-42DE-B68F-3242CFDBE3E1}" dt="2020-06-12T08:46:55.422" v="15" actId="403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A4594C41-0502-42DE-B68F-3242CFDBE3E1}" dt="2020-06-12T08:46:17.708" v="6"/>
          <ac:picMkLst>
            <pc:docMk/>
            <pc:sldMk cId="3996052907" sldId="257"/>
            <ac:picMk id="4" creationId="{5F0698E5-6C07-455F-8A69-444B331415AB}"/>
          </ac:picMkLst>
        </pc:picChg>
      </pc:sldChg>
      <pc:sldChg chg="modSp mod">
        <pc:chgData name="Br Barry Parker" userId="27122f68-7ff6-498b-a268-17a5f0874146" providerId="ADAL" clId="{A4594C41-0502-42DE-B68F-3242CFDBE3E1}" dt="2020-06-11T10:35:51.519" v="2" actId="113"/>
        <pc:sldMkLst>
          <pc:docMk/>
          <pc:sldMk cId="1684172585" sldId="258"/>
        </pc:sldMkLst>
        <pc:spChg chg="mod">
          <ac:chgData name="Br Barry Parker" userId="27122f68-7ff6-498b-a268-17a5f0874146" providerId="ADAL" clId="{A4594C41-0502-42DE-B68F-3242CFDBE3E1}" dt="2020-06-11T10:35:51.519" v="2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 Design in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85" y="365125"/>
            <a:ext cx="5232895" cy="1325563"/>
          </a:xfrm>
        </p:spPr>
        <p:txBody>
          <a:bodyPr/>
          <a:lstStyle/>
          <a:p>
            <a:r>
              <a:rPr lang="en-US" dirty="0"/>
              <a:t>Design in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85" y="1690688"/>
            <a:ext cx="5116285" cy="492782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1 or 2 year course</a:t>
            </a:r>
          </a:p>
          <a:p>
            <a:r>
              <a:rPr lang="en-US" sz="2800" dirty="0"/>
              <a:t>Prepares students for a Construction pathway</a:t>
            </a:r>
          </a:p>
          <a:p>
            <a:r>
              <a:rPr lang="en-US" sz="2800" dirty="0"/>
              <a:t>Expands on skills learnt in Year 8 Design in Wood</a:t>
            </a:r>
          </a:p>
          <a:p>
            <a:r>
              <a:rPr lang="en-US" sz="2800" dirty="0"/>
              <a:t>Recommended this subject is taken in Year 9 if planning to enroll in the Intro to Construction (VET) Course in Year 10</a:t>
            </a:r>
          </a:p>
          <a:p>
            <a:r>
              <a:rPr lang="en-US" sz="2800" dirty="0"/>
              <a:t>Focus on wearing Personal Protective Equipment (PPE) and Workshop Safety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5F0698E5-6C07-455F-8A69-444B33141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1702" r="51029" b="-17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26C5D-A502-4F67-B352-19E2B737C160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Design in Wood</vt:lpstr>
      <vt:lpstr>Design in Wood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19</cp:revision>
  <dcterms:created xsi:type="dcterms:W3CDTF">2020-05-25T23:35:00Z</dcterms:created>
  <dcterms:modified xsi:type="dcterms:W3CDTF">2020-06-12T08:47:34Z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17129100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