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678DD-F82B-4D40-8AAC-F38ED9056962}" v="2" dt="2020-06-12T08:53:39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 Barry Parker" userId="27122f68-7ff6-498b-a268-17a5f0874146" providerId="ADAL" clId="{572678DD-F82B-4D40-8AAC-F38ED9056962}"/>
    <pc:docChg chg="custSel modSld">
      <pc:chgData name="Br Barry Parker" userId="27122f68-7ff6-498b-a268-17a5f0874146" providerId="ADAL" clId="{572678DD-F82B-4D40-8AAC-F38ED9056962}" dt="2020-06-12T08:54:40.189" v="21" actId="1076"/>
      <pc:docMkLst>
        <pc:docMk/>
      </pc:docMkLst>
      <pc:sldChg chg="modSp mod">
        <pc:chgData name="Br Barry Parker" userId="27122f68-7ff6-498b-a268-17a5f0874146" providerId="ADAL" clId="{572678DD-F82B-4D40-8AAC-F38ED9056962}" dt="2020-06-12T08:53:47.381" v="6" actId="14100"/>
        <pc:sldMkLst>
          <pc:docMk/>
          <pc:sldMk cId="1472690351" sldId="256"/>
        </pc:sldMkLst>
        <pc:spChg chg="mod">
          <ac:chgData name="Br Barry Parker" userId="27122f68-7ff6-498b-a268-17a5f0874146" providerId="ADAL" clId="{572678DD-F82B-4D40-8AAC-F38ED9056962}" dt="2020-06-12T08:53:47.381" v="6" actId="14100"/>
          <ac:spMkLst>
            <pc:docMk/>
            <pc:sldMk cId="1472690351" sldId="256"/>
            <ac:spMk id="2" creationId="{281AD2A1-B31C-4377-AB3B-D0F6FFF47432}"/>
          </ac:spMkLst>
        </pc:spChg>
        <pc:spChg chg="mod">
          <ac:chgData name="Br Barry Parker" userId="27122f68-7ff6-498b-a268-17a5f0874146" providerId="ADAL" clId="{572678DD-F82B-4D40-8AAC-F38ED9056962}" dt="2020-06-11T10:34:47.549" v="3" actId="6549"/>
          <ac:spMkLst>
            <pc:docMk/>
            <pc:sldMk cId="1472690351" sldId="256"/>
            <ac:spMk id="3" creationId="{B9B13E95-5835-4FEF-B397-9B84850B7AF3}"/>
          </ac:spMkLst>
        </pc:spChg>
      </pc:sldChg>
      <pc:sldChg chg="modSp mod">
        <pc:chgData name="Br Barry Parker" userId="27122f68-7ff6-498b-a268-17a5f0874146" providerId="ADAL" clId="{572678DD-F82B-4D40-8AAC-F38ED9056962}" dt="2020-06-12T08:54:16.812" v="13" actId="1076"/>
        <pc:sldMkLst>
          <pc:docMk/>
          <pc:sldMk cId="3996052907" sldId="257"/>
        </pc:sldMkLst>
        <pc:spChg chg="mod">
          <ac:chgData name="Br Barry Parker" userId="27122f68-7ff6-498b-a268-17a5f0874146" providerId="ADAL" clId="{572678DD-F82B-4D40-8AAC-F38ED9056962}" dt="2020-06-12T08:54:15.327" v="12" actId="14100"/>
          <ac:spMkLst>
            <pc:docMk/>
            <pc:sldMk cId="3996052907" sldId="257"/>
            <ac:spMk id="3" creationId="{BCA5D394-1A44-46EB-8445-EA1ADACC130C}"/>
          </ac:spMkLst>
        </pc:spChg>
        <pc:picChg chg="mod">
          <ac:chgData name="Br Barry Parker" userId="27122f68-7ff6-498b-a268-17a5f0874146" providerId="ADAL" clId="{572678DD-F82B-4D40-8AAC-F38ED9056962}" dt="2020-06-12T08:54:16.812" v="13" actId="1076"/>
          <ac:picMkLst>
            <pc:docMk/>
            <pc:sldMk cId="3996052907" sldId="257"/>
            <ac:picMk id="6" creationId="{5DFEA0CD-EFD9-4DF5-83D2-43772D88AFAF}"/>
          </ac:picMkLst>
        </pc:picChg>
      </pc:sldChg>
      <pc:sldChg chg="modSp mod">
        <pc:chgData name="Br Barry Parker" userId="27122f68-7ff6-498b-a268-17a5f0874146" providerId="ADAL" clId="{572678DD-F82B-4D40-8AAC-F38ED9056962}" dt="2020-06-11T10:34:37.703" v="2" actId="113"/>
        <pc:sldMkLst>
          <pc:docMk/>
          <pc:sldMk cId="1684172585" sldId="258"/>
        </pc:sldMkLst>
        <pc:spChg chg="mod">
          <ac:chgData name="Br Barry Parker" userId="27122f68-7ff6-498b-a268-17a5f0874146" providerId="ADAL" clId="{572678DD-F82B-4D40-8AAC-F38ED9056962}" dt="2020-06-11T10:34:37.703" v="2" actId="113"/>
          <ac:spMkLst>
            <pc:docMk/>
            <pc:sldMk cId="1684172585" sldId="258"/>
            <ac:spMk id="3" creationId="{B9B13E95-5835-4FEF-B397-9B84850B7AF3}"/>
          </ac:spMkLst>
        </pc:spChg>
      </pc:sldChg>
      <pc:sldChg chg="modSp mod">
        <pc:chgData name="Br Barry Parker" userId="27122f68-7ff6-498b-a268-17a5f0874146" providerId="ADAL" clId="{572678DD-F82B-4D40-8AAC-F38ED9056962}" dt="2020-06-12T08:54:40.189" v="21" actId="1076"/>
        <pc:sldMkLst>
          <pc:docMk/>
          <pc:sldMk cId="1116141257" sldId="259"/>
        </pc:sldMkLst>
        <pc:spChg chg="mod">
          <ac:chgData name="Br Barry Parker" userId="27122f68-7ff6-498b-a268-17a5f0874146" providerId="ADAL" clId="{572678DD-F82B-4D40-8AAC-F38ED9056962}" dt="2020-06-12T08:54:36.500" v="20" actId="14100"/>
          <ac:spMkLst>
            <pc:docMk/>
            <pc:sldMk cId="1116141257" sldId="259"/>
            <ac:spMk id="3" creationId="{BCA5D394-1A44-46EB-8445-EA1ADACC130C}"/>
          </ac:spMkLst>
        </pc:spChg>
        <pc:picChg chg="mod">
          <ac:chgData name="Br Barry Parker" userId="27122f68-7ff6-498b-a268-17a5f0874146" providerId="ADAL" clId="{572678DD-F82B-4D40-8AAC-F38ED9056962}" dt="2020-06-12T08:54:40.189" v="21" actId="1076"/>
          <ac:picMkLst>
            <pc:docMk/>
            <pc:sldMk cId="1116141257" sldId="259"/>
            <ac:picMk id="6" creationId="{33D631B4-5F25-4CD7-A948-BE966033E6CB}"/>
          </ac:picMkLst>
        </pc:picChg>
      </pc:sldChg>
    </pc:docChg>
  </pc:docChgLst>
  <pc:docChgLst>
    <pc:chgData name="Selina Kinne" userId="221fff7b-6552-4da7-8345-458e8d4b05b9" providerId="ADAL" clId="{A9BD838D-9F3F-471D-A282-A3CE1374AEC4}"/>
    <pc:docChg chg="custSel addSld modSld">
      <pc:chgData name="Selina Kinne" userId="221fff7b-6552-4da7-8345-458e8d4b05b9" providerId="ADAL" clId="{A9BD838D-9F3F-471D-A282-A3CE1374AEC4}" dt="2020-06-11T00:04:19.825" v="35" actId="27636"/>
      <pc:docMkLst>
        <pc:docMk/>
      </pc:docMkLst>
      <pc:sldChg chg="addSp delSp modSp">
        <pc:chgData name="Selina Kinne" userId="221fff7b-6552-4da7-8345-458e8d4b05b9" providerId="ADAL" clId="{A9BD838D-9F3F-471D-A282-A3CE1374AEC4}" dt="2020-06-11T00:04:04.680" v="29"/>
        <pc:sldMkLst>
          <pc:docMk/>
          <pc:sldMk cId="3996052907" sldId="257"/>
        </pc:sldMkLst>
        <pc:spChg chg="mod">
          <ac:chgData name="Selina Kinne" userId="221fff7b-6552-4da7-8345-458e8d4b05b9" providerId="ADAL" clId="{A9BD838D-9F3F-471D-A282-A3CE1374AEC4}" dt="2020-06-11T00:03:04.504" v="15" actId="27636"/>
          <ac:spMkLst>
            <pc:docMk/>
            <pc:sldMk cId="3996052907" sldId="257"/>
            <ac:spMk id="3" creationId="{BCA5D394-1A44-46EB-8445-EA1ADACC130C}"/>
          </ac:spMkLst>
        </pc:spChg>
        <pc:picChg chg="add del mod">
          <ac:chgData name="Selina Kinne" userId="221fff7b-6552-4da7-8345-458e8d4b05b9" providerId="ADAL" clId="{A9BD838D-9F3F-471D-A282-A3CE1374AEC4}" dt="2020-06-11T00:03:56.431" v="25"/>
          <ac:picMkLst>
            <pc:docMk/>
            <pc:sldMk cId="3996052907" sldId="257"/>
            <ac:picMk id="5" creationId="{CED52190-52E9-4518-856F-CDD6698779A9}"/>
          </ac:picMkLst>
        </pc:picChg>
        <pc:picChg chg="add">
          <ac:chgData name="Selina Kinne" userId="221fff7b-6552-4da7-8345-458e8d4b05b9" providerId="ADAL" clId="{A9BD838D-9F3F-471D-A282-A3CE1374AEC4}" dt="2020-06-11T00:04:04.680" v="29"/>
          <ac:picMkLst>
            <pc:docMk/>
            <pc:sldMk cId="3996052907" sldId="257"/>
            <ac:picMk id="6" creationId="{5DFEA0CD-EFD9-4DF5-83D2-43772D88AFAF}"/>
          </ac:picMkLst>
        </pc:picChg>
      </pc:sldChg>
      <pc:sldChg chg="add">
        <pc:chgData name="Selina Kinne" userId="221fff7b-6552-4da7-8345-458e8d4b05b9" providerId="ADAL" clId="{A9BD838D-9F3F-471D-A282-A3CE1374AEC4}" dt="2020-06-10T23:15:04.431" v="1"/>
        <pc:sldMkLst>
          <pc:docMk/>
          <pc:sldMk cId="1684172585" sldId="258"/>
        </pc:sldMkLst>
      </pc:sldChg>
      <pc:sldChg chg="addSp delSp modSp add">
        <pc:chgData name="Selina Kinne" userId="221fff7b-6552-4da7-8345-458e8d4b05b9" providerId="ADAL" clId="{A9BD838D-9F3F-471D-A282-A3CE1374AEC4}" dt="2020-06-11T00:04:19.825" v="35" actId="27636"/>
        <pc:sldMkLst>
          <pc:docMk/>
          <pc:sldMk cId="1116141257" sldId="259"/>
        </pc:sldMkLst>
        <pc:spChg chg="mod">
          <ac:chgData name="Selina Kinne" userId="221fff7b-6552-4da7-8345-458e8d4b05b9" providerId="ADAL" clId="{A9BD838D-9F3F-471D-A282-A3CE1374AEC4}" dt="2020-06-11T00:04:19.825" v="35" actId="27636"/>
          <ac:spMkLst>
            <pc:docMk/>
            <pc:sldMk cId="1116141257" sldId="259"/>
            <ac:spMk id="3" creationId="{BCA5D394-1A44-46EB-8445-EA1ADACC130C}"/>
          </ac:spMkLst>
        </pc:spChg>
        <pc:picChg chg="add del mod">
          <ac:chgData name="Selina Kinne" userId="221fff7b-6552-4da7-8345-458e8d4b05b9" providerId="ADAL" clId="{A9BD838D-9F3F-471D-A282-A3CE1374AEC4}" dt="2020-06-11T00:04:02.134" v="28"/>
          <ac:picMkLst>
            <pc:docMk/>
            <pc:sldMk cId="1116141257" sldId="259"/>
            <ac:picMk id="5" creationId="{675CE9F2-28E4-419D-BEFB-802C80785DFA}"/>
          </ac:picMkLst>
        </pc:picChg>
        <pc:picChg chg="add mod">
          <ac:chgData name="Selina Kinne" userId="221fff7b-6552-4da7-8345-458e8d4b05b9" providerId="ADAL" clId="{A9BD838D-9F3F-471D-A282-A3CE1374AEC4}" dt="2020-06-11T00:04:16.155" v="33" actId="1076"/>
          <ac:picMkLst>
            <pc:docMk/>
            <pc:sldMk cId="1116141257" sldId="259"/>
            <ac:picMk id="6" creationId="{33D631B4-5F25-4CD7-A948-BE966033E6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kinne@dominic.tas.edu.a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</a:t>
            </a:r>
            <a:r>
              <a:rPr lang="en-AU"/>
              <a:t>9 or </a:t>
            </a:r>
            <a:r>
              <a:rPr lang="en-AU" dirty="0"/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196"/>
            <a:ext cx="8567057" cy="2387600"/>
          </a:xfrm>
        </p:spPr>
        <p:txBody>
          <a:bodyPr/>
          <a:lstStyle/>
          <a:p>
            <a:r>
              <a:rPr lang="en-AU" dirty="0">
                <a:cs typeface="Calibri"/>
              </a:rPr>
              <a:t>Applied Studies -</a:t>
            </a:r>
            <a:br>
              <a:rPr lang="en-AU" dirty="0">
                <a:cs typeface="Calibri"/>
              </a:rPr>
            </a:br>
            <a:r>
              <a:rPr lang="en-AU" dirty="0">
                <a:cs typeface="Calibri"/>
              </a:rPr>
              <a:t>Food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6543" cy="4351338"/>
          </a:xfrm>
        </p:spPr>
        <p:txBody>
          <a:bodyPr>
            <a:normAutofit/>
          </a:bodyPr>
          <a:lstStyle/>
          <a:p>
            <a:r>
              <a:rPr lang="en-US" sz="2800" dirty="0"/>
              <a:t>1 year course</a:t>
            </a:r>
          </a:p>
          <a:p>
            <a:r>
              <a:rPr lang="en-US" sz="2800" dirty="0"/>
              <a:t> Prepares students for a Hospitality pathway</a:t>
            </a:r>
          </a:p>
          <a:p>
            <a:r>
              <a:rPr lang="en-US" sz="2800" dirty="0"/>
              <a:t> Cooking only, no textiles</a:t>
            </a:r>
          </a:p>
          <a:p>
            <a:r>
              <a:rPr lang="en-US" sz="2800" dirty="0"/>
              <a:t>Design challenges:</a:t>
            </a:r>
          </a:p>
          <a:p>
            <a:pPr lvl="1"/>
            <a:r>
              <a:rPr lang="en-US" sz="2000" dirty="0"/>
              <a:t>Knife skills, Desserts, International Foods, Take away foods, Morning Tea, Finger food, Cakes</a:t>
            </a:r>
          </a:p>
          <a:p>
            <a:r>
              <a:rPr lang="en-US" sz="2800" dirty="0"/>
              <a:t>Food presentation, hygiene and safety focus</a:t>
            </a:r>
          </a:p>
          <a:p>
            <a:endParaRPr lang="en-US" sz="2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6" name="Picture 5" descr="A picture containing indoor, person, kitchen, man&#10;&#10;Description automatically generated">
            <a:extLst>
              <a:ext uri="{FF2B5EF4-FFF2-40B4-BE49-F238E27FC236}">
                <a16:creationId xmlns:a16="http://schemas.microsoft.com/office/drawing/2014/main" id="{5DFEA0CD-EFD9-4DF5-83D2-43772D88A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55979" y="1791096"/>
            <a:ext cx="4810235" cy="360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825625"/>
            <a:ext cx="5442857" cy="4667250"/>
          </a:xfrm>
        </p:spPr>
        <p:txBody>
          <a:bodyPr>
            <a:normAutofit/>
          </a:bodyPr>
          <a:lstStyle/>
          <a:p>
            <a:r>
              <a:rPr lang="en-US" sz="2800" dirty="0"/>
              <a:t>Learn about food labelling and packaging</a:t>
            </a:r>
          </a:p>
          <a:p>
            <a:r>
              <a:rPr lang="en-US" sz="2800" dirty="0"/>
              <a:t>Develops problem solving and critical thinking skills</a:t>
            </a:r>
          </a:p>
          <a:p>
            <a:r>
              <a:rPr lang="en-US" sz="2800" dirty="0"/>
              <a:t>Investigate personal, social, economic and cultural influences on food choices and eating habits</a:t>
            </a:r>
          </a:p>
          <a:p>
            <a:r>
              <a:rPr lang="en-US" sz="2800" dirty="0"/>
              <a:t>Explore sustainable food choices and sustainable food production</a:t>
            </a:r>
          </a:p>
          <a:p>
            <a:endParaRPr lang="en-US" sz="2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6" name="Picture 5" descr="A picture containing indoor, food, table, man&#10;&#10;Description automatically generated">
            <a:extLst>
              <a:ext uri="{FF2B5EF4-FFF2-40B4-BE49-F238E27FC236}">
                <a16:creationId xmlns:a16="http://schemas.microsoft.com/office/drawing/2014/main" id="{33D631B4-5F25-4CD7-A948-BE966033E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224" y="2237664"/>
            <a:ext cx="4375807" cy="328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4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</a:rPr>
              <a:t>Please feel free to contact </a:t>
            </a:r>
            <a:r>
              <a:rPr lang="en-US" sz="3200" b="0" dirty="0" err="1">
                <a:solidFill>
                  <a:schemeClr val="bg1"/>
                </a:solidFill>
              </a:rPr>
              <a:t>Mrs</a:t>
            </a:r>
            <a:r>
              <a:rPr lang="en-US" sz="3200" b="0" dirty="0">
                <a:solidFill>
                  <a:schemeClr val="bg1"/>
                </a:solidFill>
              </a:rPr>
              <a:t> Selina Kinne, Head of Technology and Applied Studies, at </a:t>
            </a:r>
            <a:r>
              <a:rPr lang="en-US" sz="3200" b="0" dirty="0">
                <a:solidFill>
                  <a:schemeClr val="bg1"/>
                </a:solidFill>
                <a:hlinkClick r:id="rId2"/>
              </a:rPr>
              <a:t>skinne@dominic.tas.edu.au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US" dirty="0"/>
              <a:t>Find out more…</a:t>
            </a:r>
          </a:p>
        </p:txBody>
      </p:sp>
    </p:spTree>
    <p:extLst>
      <p:ext uri="{BB962C8B-B14F-4D97-AF65-F5344CB8AC3E}">
        <p14:creationId xmlns:p14="http://schemas.microsoft.com/office/powerpoint/2010/main" val="168417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1AF5A1C-92A0-45C4-9E26-8C96A686AB53}"/>
</file>

<file path=customXml/itemProps3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125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Applied Studies - Food Technology</vt:lpstr>
      <vt:lpstr>Food Technology</vt:lpstr>
      <vt:lpstr>Food Technology</vt:lpstr>
      <vt:lpstr>Find out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 Barry Parker</dc:creator>
  <cp:lastModifiedBy>Br Barry Parker</cp:lastModifiedBy>
  <cp:revision>19</cp:revision>
  <dcterms:created xsi:type="dcterms:W3CDTF">2020-05-25T23:35:00Z</dcterms:created>
  <dcterms:modified xsi:type="dcterms:W3CDTF">2020-06-12T08:54:44Z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17125800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