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E9838-F93C-403F-9F30-F75B794FD48F}" v="2" dt="2020-06-12T08:49:32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ina Kinne" userId="221fff7b-6552-4da7-8345-458e8d4b05b9" providerId="ADAL" clId="{1A19CA4F-83A1-476D-BBCD-44FBD7989F38}"/>
    <pc:docChg chg="addSld modSld">
      <pc:chgData name="Selina Kinne" userId="221fff7b-6552-4da7-8345-458e8d4b05b9" providerId="ADAL" clId="{1A19CA4F-83A1-476D-BBCD-44FBD7989F38}" dt="2020-06-10T23:56:46.355" v="6" actId="1076"/>
      <pc:docMkLst>
        <pc:docMk/>
      </pc:docMkLst>
      <pc:sldChg chg="addSp modSp">
        <pc:chgData name="Selina Kinne" userId="221fff7b-6552-4da7-8345-458e8d4b05b9" providerId="ADAL" clId="{1A19CA4F-83A1-476D-BBCD-44FBD7989F38}" dt="2020-06-10T23:56:46.355" v="6" actId="1076"/>
        <pc:sldMkLst>
          <pc:docMk/>
          <pc:sldMk cId="3996052907" sldId="257"/>
        </pc:sldMkLst>
        <pc:picChg chg="add mod">
          <ac:chgData name="Selina Kinne" userId="221fff7b-6552-4da7-8345-458e8d4b05b9" providerId="ADAL" clId="{1A19CA4F-83A1-476D-BBCD-44FBD7989F38}" dt="2020-06-10T23:56:46.355" v="6" actId="1076"/>
          <ac:picMkLst>
            <pc:docMk/>
            <pc:sldMk cId="3996052907" sldId="257"/>
            <ac:picMk id="5" creationId="{4C9F1973-D671-48FE-B8DB-E27A9970C8D7}"/>
          </ac:picMkLst>
        </pc:picChg>
      </pc:sldChg>
      <pc:sldChg chg="add">
        <pc:chgData name="Selina Kinne" userId="221fff7b-6552-4da7-8345-458e8d4b05b9" providerId="ADAL" clId="{1A19CA4F-83A1-476D-BBCD-44FBD7989F38}" dt="2020-06-10T23:15:56.150" v="1"/>
        <pc:sldMkLst>
          <pc:docMk/>
          <pc:sldMk cId="1684172585" sldId="258"/>
        </pc:sldMkLst>
      </pc:sldChg>
    </pc:docChg>
  </pc:docChgLst>
  <pc:docChgLst>
    <pc:chgData name="Br Barry Parker" userId="27122f68-7ff6-498b-a268-17a5f0874146" providerId="ADAL" clId="{7CFE9838-F93C-403F-9F30-F75B794FD48F}"/>
    <pc:docChg chg="undo custSel addSld delSld modSld">
      <pc:chgData name="Br Barry Parker" userId="27122f68-7ff6-498b-a268-17a5f0874146" providerId="ADAL" clId="{7CFE9838-F93C-403F-9F30-F75B794FD48F}" dt="2020-06-12T08:51:04.005" v="22" actId="732"/>
      <pc:docMkLst>
        <pc:docMk/>
      </pc:docMkLst>
      <pc:sldChg chg="modSp mod">
        <pc:chgData name="Br Barry Parker" userId="27122f68-7ff6-498b-a268-17a5f0874146" providerId="ADAL" clId="{7CFE9838-F93C-403F-9F30-F75B794FD48F}" dt="2020-06-12T08:50:01.141" v="10" actId="1076"/>
        <pc:sldMkLst>
          <pc:docMk/>
          <pc:sldMk cId="1472690351" sldId="256"/>
        </pc:sldMkLst>
        <pc:spChg chg="mod">
          <ac:chgData name="Br Barry Parker" userId="27122f68-7ff6-498b-a268-17a5f0874146" providerId="ADAL" clId="{7CFE9838-F93C-403F-9F30-F75B794FD48F}" dt="2020-06-12T08:50:01.141" v="10" actId="1076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7CFE9838-F93C-403F-9F30-F75B794FD48F}" dt="2020-06-11T10:18:57.380" v="1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modSp mod">
        <pc:chgData name="Br Barry Parker" userId="27122f68-7ff6-498b-a268-17a5f0874146" providerId="ADAL" clId="{7CFE9838-F93C-403F-9F30-F75B794FD48F}" dt="2020-06-12T08:51:04.005" v="22" actId="732"/>
        <pc:sldMkLst>
          <pc:docMk/>
          <pc:sldMk cId="3996052907" sldId="257"/>
        </pc:sldMkLst>
        <pc:spChg chg="mod">
          <ac:chgData name="Br Barry Parker" userId="27122f68-7ff6-498b-a268-17a5f0874146" providerId="ADAL" clId="{7CFE9838-F93C-403F-9F30-F75B794FD48F}" dt="2020-06-12T08:50:31.348" v="16" actId="14100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7CFE9838-F93C-403F-9F30-F75B794FD48F}" dt="2020-06-12T08:50:25.553" v="15" actId="1076"/>
          <ac:spMkLst>
            <pc:docMk/>
            <pc:sldMk cId="3996052907" sldId="257"/>
            <ac:spMk id="3" creationId="{BCA5D394-1A44-46EB-8445-EA1ADACC130C}"/>
          </ac:spMkLst>
        </pc:spChg>
        <pc:picChg chg="mod modCrop">
          <ac:chgData name="Br Barry Parker" userId="27122f68-7ff6-498b-a268-17a5f0874146" providerId="ADAL" clId="{7CFE9838-F93C-403F-9F30-F75B794FD48F}" dt="2020-06-12T08:51:04.005" v="22" actId="732"/>
          <ac:picMkLst>
            <pc:docMk/>
            <pc:sldMk cId="3996052907" sldId="257"/>
            <ac:picMk id="5" creationId="{4C9F1973-D671-48FE-B8DB-E27A9970C8D7}"/>
          </ac:picMkLst>
        </pc:picChg>
      </pc:sldChg>
      <pc:sldChg chg="modSp mod">
        <pc:chgData name="Br Barry Parker" userId="27122f68-7ff6-498b-a268-17a5f0874146" providerId="ADAL" clId="{7CFE9838-F93C-403F-9F30-F75B794FD48F}" dt="2020-06-11T10:33:57.934" v="2" actId="113"/>
        <pc:sldMkLst>
          <pc:docMk/>
          <pc:sldMk cId="1684172585" sldId="258"/>
        </pc:sldMkLst>
        <pc:spChg chg="mod">
          <ac:chgData name="Br Barry Parker" userId="27122f68-7ff6-498b-a268-17a5f0874146" providerId="ADAL" clId="{7CFE9838-F93C-403F-9F30-F75B794FD48F}" dt="2020-06-11T10:33:57.934" v="2" actId="113"/>
          <ac:spMkLst>
            <pc:docMk/>
            <pc:sldMk cId="1684172585" sldId="258"/>
            <ac:spMk id="3" creationId="{B9B13E95-5835-4FEF-B397-9B84850B7AF3}"/>
          </ac:spMkLst>
        </pc:spChg>
      </pc:sldChg>
      <pc:sldChg chg="new del">
        <pc:chgData name="Br Barry Parker" userId="27122f68-7ff6-498b-a268-17a5f0874146" providerId="ADAL" clId="{7CFE9838-F93C-403F-9F30-F75B794FD48F}" dt="2020-06-12T08:49:49.408" v="7" actId="680"/>
        <pc:sldMkLst>
          <pc:docMk/>
          <pc:sldMk cId="158018082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Year 9 and/or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6077"/>
            <a:ext cx="8291286" cy="4038207"/>
          </a:xfrm>
        </p:spPr>
        <p:txBody>
          <a:bodyPr/>
          <a:lstStyle/>
          <a:p>
            <a:r>
              <a:rPr lang="en-AU" dirty="0">
                <a:cs typeface="Calibri"/>
              </a:rPr>
              <a:t>Applied Studies - Robotics and 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Game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6" y="365125"/>
            <a:ext cx="5918694" cy="1325563"/>
          </a:xfrm>
        </p:spPr>
        <p:txBody>
          <a:bodyPr/>
          <a:lstStyle/>
          <a:p>
            <a:r>
              <a:rPr lang="en-US" dirty="0"/>
              <a:t>Robotics &amp; Game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114" y="1690688"/>
            <a:ext cx="5138057" cy="4351338"/>
          </a:xfrm>
        </p:spPr>
        <p:txBody>
          <a:bodyPr>
            <a:normAutofit/>
          </a:bodyPr>
          <a:lstStyle/>
          <a:p>
            <a:r>
              <a:rPr lang="en-US" sz="2800" dirty="0"/>
              <a:t>1 or 2 year course</a:t>
            </a:r>
          </a:p>
          <a:p>
            <a:r>
              <a:rPr lang="en-US" sz="2800" dirty="0"/>
              <a:t>Mix of theory and practical</a:t>
            </a:r>
          </a:p>
          <a:p>
            <a:r>
              <a:rPr lang="en-US" sz="2800" dirty="0"/>
              <a:t>One Semester of Robotics</a:t>
            </a:r>
          </a:p>
          <a:p>
            <a:r>
              <a:rPr lang="en-US" sz="2800" dirty="0"/>
              <a:t>One Semester of Game Making</a:t>
            </a:r>
          </a:p>
          <a:p>
            <a:r>
              <a:rPr lang="en-US" sz="2800" dirty="0"/>
              <a:t>Develops problem solving skills</a:t>
            </a:r>
          </a:p>
          <a:p>
            <a:endParaRPr lang="en-US" sz="2800" dirty="0"/>
          </a:p>
        </p:txBody>
      </p:sp>
      <p:pic>
        <p:nvPicPr>
          <p:cNvPr id="5" name="Picture 4" descr="A person standing in a room&#10;&#10;Description automatically generated">
            <a:extLst>
              <a:ext uri="{FF2B5EF4-FFF2-40B4-BE49-F238E27FC236}">
                <a16:creationId xmlns:a16="http://schemas.microsoft.com/office/drawing/2014/main" id="{4C9F1973-D671-48FE-B8DB-E27A9970C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5"/>
          <a:stretch/>
        </p:blipFill>
        <p:spPr>
          <a:xfrm rot="5400000">
            <a:off x="-789225" y="1683393"/>
            <a:ext cx="5903180" cy="34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181C99-A66D-423C-AE06-4FFFEE904F53}"/>
</file>

<file path=customXml/itemProps2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71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Applied Studies - Robotics and  Game Making</vt:lpstr>
      <vt:lpstr>Robotics &amp; Game Making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23</cp:revision>
  <dcterms:created xsi:type="dcterms:W3CDTF">2020-05-25T23:35:00Z</dcterms:created>
  <dcterms:modified xsi:type="dcterms:W3CDTF">2020-06-12T08:51:16Z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