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0" r:id="rId7"/>
    <p:sldId id="259"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345D"/>
    <a:srgbClr val="8B1C40"/>
    <a:srgbClr val="C0863D"/>
    <a:srgbClr val="8573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1A79D6-F5ED-426C-838C-5D64A324010C}" v="15" dt="2020-06-10T23:39:22.835"/>
    <p1510:client id="{E5E057E8-0F86-49E3-9BA5-8D2A93FDC83D}" v="3" dt="2020-06-10T08:32:57.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10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l="-23000" t="-38000" r="-7000" b="-3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7A2302-91AF-4BD1-9D24-5BAE8D947F60}"/>
              </a:ext>
            </a:extLst>
          </p:cNvPr>
          <p:cNvSpPr>
            <a:spLocks noGrp="1"/>
          </p:cNvSpPr>
          <p:nvPr>
            <p:ph type="subTitle" idx="1"/>
          </p:nvPr>
        </p:nvSpPr>
        <p:spPr>
          <a:xfrm>
            <a:off x="1008644" y="5111004"/>
            <a:ext cx="9144000" cy="1542452"/>
          </a:xfrm>
        </p:spPr>
        <p:txBody>
          <a:bodyPr anchor="ctr">
            <a:normAutofit/>
          </a:bodyPr>
          <a:lstStyle>
            <a:lvl1pPr marL="0" indent="0" algn="ctr">
              <a:buNone/>
              <a:defRPr sz="4800" b="1">
                <a:solidFill>
                  <a:srgbClr val="C086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pic>
        <p:nvPicPr>
          <p:cNvPr id="9" name="Picture 8">
            <a:extLst>
              <a:ext uri="{FF2B5EF4-FFF2-40B4-BE49-F238E27FC236}">
                <a16:creationId xmlns:a16="http://schemas.microsoft.com/office/drawing/2014/main" id="{E4F257CE-D642-45A1-B9EA-947F76CD0DD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34106" y="4919324"/>
            <a:ext cx="1269290" cy="1642610"/>
          </a:xfrm>
          <a:prstGeom prst="rect">
            <a:avLst/>
          </a:prstGeom>
        </p:spPr>
      </p:pic>
      <p:sp>
        <p:nvSpPr>
          <p:cNvPr id="12" name="Title 11">
            <a:extLst>
              <a:ext uri="{FF2B5EF4-FFF2-40B4-BE49-F238E27FC236}">
                <a16:creationId xmlns:a16="http://schemas.microsoft.com/office/drawing/2014/main" id="{52FFC6A6-E692-44AA-BF1A-E840E4342173}"/>
              </a:ext>
            </a:extLst>
          </p:cNvPr>
          <p:cNvSpPr>
            <a:spLocks noGrp="1"/>
          </p:cNvSpPr>
          <p:nvPr>
            <p:ph type="title"/>
          </p:nvPr>
        </p:nvSpPr>
        <p:spPr>
          <a:xfrm>
            <a:off x="410577" y="457199"/>
            <a:ext cx="9144000" cy="3104145"/>
          </a:xfrm>
        </p:spPr>
        <p:txBody>
          <a:bodyPr anchor="t">
            <a:noAutofit/>
          </a:bodyPr>
          <a:lstStyle>
            <a:lvl1pPr algn="ctr">
              <a:defRPr sz="8000">
                <a:solidFill>
                  <a:schemeClr val="bg1"/>
                </a:solidFill>
                <a:latin typeface="+mn-lt"/>
              </a:defRPr>
            </a:lvl1pPr>
          </a:lstStyle>
          <a:p>
            <a:r>
              <a:rPr lang="en-US" dirty="0"/>
              <a:t>Click to edit Master title style</a:t>
            </a:r>
            <a:endParaRPr lang="en-AU" dirty="0"/>
          </a:p>
        </p:txBody>
      </p:sp>
    </p:spTree>
    <p:extLst>
      <p:ext uri="{BB962C8B-B14F-4D97-AF65-F5344CB8AC3E}">
        <p14:creationId xmlns:p14="http://schemas.microsoft.com/office/powerpoint/2010/main" val="364545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B2CB-B01B-4CD2-872C-3CCBE73B1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E5165E7-9DD7-49FB-853F-9B8AFF867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C90C255-901F-4355-AA6A-FE383CF70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64617-6B38-4394-8951-7A45D3EE3239}"/>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6" name="Footer Placeholder 5">
            <a:extLst>
              <a:ext uri="{FF2B5EF4-FFF2-40B4-BE49-F238E27FC236}">
                <a16:creationId xmlns:a16="http://schemas.microsoft.com/office/drawing/2014/main" id="{3F354C7E-3B82-410E-93CF-7DB253B04448}"/>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67A2E9F4-E619-4CF4-B8DC-A746FEDEA6E7}"/>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426240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7231-976A-4E80-B659-C712FA2CC8A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3DBBFBA-85F9-40A7-9B0B-FFCCEB2909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3794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D6A8-D4DF-49E0-844D-F78F052A7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C0FC814-513E-4D0D-B705-492AFD26C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92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34C3-9A22-45E3-A485-F6E2D705906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F36101A-CE4A-4BF9-A055-19C5A1A289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6A684DE-0E31-4B3A-9D40-B2DF14D76B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84279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0A7F-C193-4671-93D8-994BD20371B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6275AD2-336E-44ED-8056-D54FB1881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C963DF-2772-46B1-A355-3B54D42071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030FC6D-C2EE-4BCA-8CA2-0F850D65B3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5509F6-8364-49AE-9C82-0B0BB7694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6138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3F6D-FD12-4959-8E24-3E75F42F630D}"/>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450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ogo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56289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03017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32B6-C13E-4D7D-A82E-835931B0D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13E132D-3BF0-43AB-8721-87F801070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77E15D9-A6ED-454C-98F8-DD984356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93FE356-0311-468A-BA16-92F5B3E86366}"/>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6" name="Footer Placeholder 5">
            <a:extLst>
              <a:ext uri="{FF2B5EF4-FFF2-40B4-BE49-F238E27FC236}">
                <a16:creationId xmlns:a16="http://schemas.microsoft.com/office/drawing/2014/main" id="{51F393B2-85EA-4E35-8D7D-8F613B20A8AB}"/>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E1108FA5-68F6-473C-A192-C8E6D09B5CAA}"/>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1342647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l="86000" t="-1000" r="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F9C96-FECA-4C0C-8CC0-D67FF963041B}"/>
              </a:ext>
            </a:extLst>
          </p:cNvPr>
          <p:cNvSpPr>
            <a:spLocks noGrp="1"/>
          </p:cNvSpPr>
          <p:nvPr>
            <p:ph type="title"/>
          </p:nvPr>
        </p:nvSpPr>
        <p:spPr>
          <a:xfrm>
            <a:off x="838200" y="365125"/>
            <a:ext cx="943478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7DEB8B74-1E7D-43FD-ABD2-7F964274858B}"/>
              </a:ext>
            </a:extLst>
          </p:cNvPr>
          <p:cNvSpPr>
            <a:spLocks noGrp="1"/>
          </p:cNvSpPr>
          <p:nvPr>
            <p:ph type="body" idx="1"/>
          </p:nvPr>
        </p:nvSpPr>
        <p:spPr>
          <a:xfrm>
            <a:off x="838200" y="1825625"/>
            <a:ext cx="943478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245F6C97-29E2-4EB2-B855-A61BC8E98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6B5CF-A647-4F88-A253-96CC72A00B76}" type="datetimeFigureOut">
              <a:rPr lang="en-AU" smtClean="0"/>
              <a:t>12/06/2020</a:t>
            </a:fld>
            <a:endParaRPr lang="en-AU"/>
          </a:p>
        </p:txBody>
      </p:sp>
      <p:sp>
        <p:nvSpPr>
          <p:cNvPr id="5" name="Footer Placeholder 4">
            <a:extLst>
              <a:ext uri="{FF2B5EF4-FFF2-40B4-BE49-F238E27FC236}">
                <a16:creationId xmlns:a16="http://schemas.microsoft.com/office/drawing/2014/main" id="{D1684389-B657-47C0-A6FB-6B9BEBFC3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8624FE0-9D3C-4249-BB42-4A169A6EB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3E0F0-E1FB-4F7B-81A6-C95EBFBFEF88}" type="slidenum">
              <a:rPr lang="en-AU" smtClean="0"/>
              <a:t>‹#›</a:t>
            </a:fld>
            <a:endParaRPr lang="en-AU"/>
          </a:p>
        </p:txBody>
      </p:sp>
    </p:spTree>
    <p:extLst>
      <p:ext uri="{BB962C8B-B14F-4D97-AF65-F5344CB8AC3E}">
        <p14:creationId xmlns:p14="http://schemas.microsoft.com/office/powerpoint/2010/main" val="1580534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Lst>
  <p:txStyles>
    <p:titleStyle>
      <a:lvl1pPr algn="l" defTabSz="914400" rtl="0" eaLnBrk="1" latinLnBrk="0" hangingPunct="1">
        <a:lnSpc>
          <a:spcPct val="90000"/>
        </a:lnSpc>
        <a:spcBef>
          <a:spcPct val="0"/>
        </a:spcBef>
        <a:buNone/>
        <a:defRPr sz="4400" b="1" kern="1200">
          <a:solidFill>
            <a:srgbClr val="8B1C4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1E345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E345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E345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mobrien@dominic.tas.edu.au"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B13E95-5835-4FEF-B397-9B84850B7AF3}"/>
              </a:ext>
            </a:extLst>
          </p:cNvPr>
          <p:cNvSpPr>
            <a:spLocks noGrp="1"/>
          </p:cNvSpPr>
          <p:nvPr>
            <p:ph type="subTitle" idx="1"/>
          </p:nvPr>
        </p:nvSpPr>
        <p:spPr/>
        <p:txBody>
          <a:bodyPr/>
          <a:lstStyle/>
          <a:p>
            <a:r>
              <a:rPr lang="en-AU" dirty="0"/>
              <a:t>Year 8</a:t>
            </a:r>
          </a:p>
        </p:txBody>
      </p:sp>
      <p:sp>
        <p:nvSpPr>
          <p:cNvPr id="2" name="Title 1">
            <a:extLst>
              <a:ext uri="{FF2B5EF4-FFF2-40B4-BE49-F238E27FC236}">
                <a16:creationId xmlns:a16="http://schemas.microsoft.com/office/drawing/2014/main" id="{281AD2A1-B31C-4377-AB3B-D0F6FFF47432}"/>
              </a:ext>
            </a:extLst>
          </p:cNvPr>
          <p:cNvSpPr>
            <a:spLocks noGrp="1"/>
          </p:cNvSpPr>
          <p:nvPr>
            <p:ph type="title"/>
          </p:nvPr>
        </p:nvSpPr>
        <p:spPr>
          <a:xfrm>
            <a:off x="215900" y="533793"/>
            <a:ext cx="9144000" cy="2387600"/>
          </a:xfrm>
        </p:spPr>
        <p:txBody>
          <a:bodyPr/>
          <a:lstStyle/>
          <a:p>
            <a:r>
              <a:rPr lang="en-AU" dirty="0"/>
              <a:t>Creative Arts –</a:t>
            </a:r>
            <a:br>
              <a:rPr lang="en-AU" dirty="0"/>
            </a:br>
            <a:r>
              <a:rPr lang="en-AU" dirty="0"/>
              <a:t>Dance</a:t>
            </a:r>
          </a:p>
        </p:txBody>
      </p:sp>
    </p:spTree>
    <p:extLst>
      <p:ext uri="{BB962C8B-B14F-4D97-AF65-F5344CB8AC3E}">
        <p14:creationId xmlns:p14="http://schemas.microsoft.com/office/powerpoint/2010/main" val="147269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8698-9597-4003-A844-FB0A554F1911}"/>
              </a:ext>
            </a:extLst>
          </p:cNvPr>
          <p:cNvSpPr>
            <a:spLocks noGrp="1"/>
          </p:cNvSpPr>
          <p:nvPr>
            <p:ph type="title"/>
          </p:nvPr>
        </p:nvSpPr>
        <p:spPr/>
        <p:txBody>
          <a:bodyPr/>
          <a:lstStyle/>
          <a:p>
            <a:r>
              <a:rPr lang="en-AU" dirty="0"/>
              <a:t>Dance</a:t>
            </a:r>
          </a:p>
        </p:txBody>
      </p:sp>
      <p:sp>
        <p:nvSpPr>
          <p:cNvPr id="3" name="Content Placeholder 2">
            <a:extLst>
              <a:ext uri="{FF2B5EF4-FFF2-40B4-BE49-F238E27FC236}">
                <a16:creationId xmlns:a16="http://schemas.microsoft.com/office/drawing/2014/main" id="{9F853A2C-3D16-410F-9DEB-7531B6BEE37F}"/>
              </a:ext>
            </a:extLst>
          </p:cNvPr>
          <p:cNvSpPr>
            <a:spLocks noGrp="1"/>
          </p:cNvSpPr>
          <p:nvPr>
            <p:ph idx="1"/>
          </p:nvPr>
        </p:nvSpPr>
        <p:spPr>
          <a:xfrm>
            <a:off x="4484914" y="1825625"/>
            <a:ext cx="5788066" cy="4351338"/>
          </a:xfrm>
        </p:spPr>
        <p:txBody>
          <a:bodyPr>
            <a:normAutofit/>
          </a:bodyPr>
          <a:lstStyle/>
          <a:p>
            <a:pPr marL="0" indent="0">
              <a:buNone/>
            </a:pPr>
            <a:r>
              <a:rPr lang="en-US" sz="2800" dirty="0"/>
              <a:t>Our partnership with </a:t>
            </a:r>
            <a:r>
              <a:rPr lang="en-US" sz="2800" dirty="0" err="1"/>
              <a:t>Jenina’s</a:t>
            </a:r>
            <a:r>
              <a:rPr lang="en-US" sz="2800" dirty="0"/>
              <a:t> Dance Workshop, one of Hobart’s premier dance studios, ensures that our students have access to the best instructors and facilities possible. Expert dance teachers share their knowledge, giving our students an excellent, professional dance experience. The course caters for experienced dancers and those taking the subject for the first time.</a:t>
            </a:r>
          </a:p>
        </p:txBody>
      </p:sp>
      <p:pic>
        <p:nvPicPr>
          <p:cNvPr id="4" name="Picture 3" descr="A group of people sitting in chairs&#10;&#10;Description automatically generated">
            <a:extLst>
              <a:ext uri="{FF2B5EF4-FFF2-40B4-BE49-F238E27FC236}">
                <a16:creationId xmlns:a16="http://schemas.microsoft.com/office/drawing/2014/main" id="{0566036C-60DE-4F67-9F51-5E176EBAC4F5}"/>
              </a:ext>
            </a:extLst>
          </p:cNvPr>
          <p:cNvPicPr>
            <a:picLocks noChangeAspect="1"/>
          </p:cNvPicPr>
          <p:nvPr/>
        </p:nvPicPr>
        <p:blipFill rotWithShape="1">
          <a:blip r:embed="rId2">
            <a:extLst>
              <a:ext uri="{28A0092B-C50C-407E-A947-70E740481C1C}">
                <a14:useLocalDpi xmlns:a14="http://schemas.microsoft.com/office/drawing/2010/main" val="0"/>
              </a:ext>
            </a:extLst>
          </a:blip>
          <a:srcRect l="4685" t="4000" r="26273" b="-4000"/>
          <a:stretch/>
        </p:blipFill>
        <p:spPr>
          <a:xfrm>
            <a:off x="426370" y="2063644"/>
            <a:ext cx="3567424" cy="3875300"/>
          </a:xfrm>
          <a:prstGeom prst="rect">
            <a:avLst/>
          </a:prstGeom>
        </p:spPr>
      </p:pic>
    </p:spTree>
    <p:extLst>
      <p:ext uri="{BB962C8B-B14F-4D97-AF65-F5344CB8AC3E}">
        <p14:creationId xmlns:p14="http://schemas.microsoft.com/office/powerpoint/2010/main" val="3026819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13D9-242C-469B-8F16-4DD67096E569}"/>
              </a:ext>
            </a:extLst>
          </p:cNvPr>
          <p:cNvSpPr>
            <a:spLocks noGrp="1"/>
          </p:cNvSpPr>
          <p:nvPr>
            <p:ph type="title"/>
          </p:nvPr>
        </p:nvSpPr>
        <p:spPr/>
        <p:txBody>
          <a:bodyPr/>
          <a:lstStyle/>
          <a:p>
            <a:r>
              <a:rPr lang="en-AU" dirty="0"/>
              <a:t>What do you do?</a:t>
            </a:r>
          </a:p>
        </p:txBody>
      </p:sp>
      <p:sp>
        <p:nvSpPr>
          <p:cNvPr id="3" name="Content Placeholder 2">
            <a:extLst>
              <a:ext uri="{FF2B5EF4-FFF2-40B4-BE49-F238E27FC236}">
                <a16:creationId xmlns:a16="http://schemas.microsoft.com/office/drawing/2014/main" id="{DCAAD7C4-5F1C-410F-AB8A-A96D3322D4F4}"/>
              </a:ext>
            </a:extLst>
          </p:cNvPr>
          <p:cNvSpPr>
            <a:spLocks noGrp="1"/>
          </p:cNvSpPr>
          <p:nvPr>
            <p:ph idx="1"/>
          </p:nvPr>
        </p:nvSpPr>
        <p:spPr/>
        <p:txBody>
          <a:bodyPr>
            <a:normAutofit/>
          </a:bodyPr>
          <a:lstStyle/>
          <a:p>
            <a:r>
              <a:rPr lang="en-US" sz="2800" dirty="0"/>
              <a:t>Learn about the elements of Dance – the building blocks which come together to create meaningful performances.</a:t>
            </a:r>
          </a:p>
          <a:p>
            <a:r>
              <a:rPr lang="en-US" sz="2800" dirty="0"/>
              <a:t>How to warm-up, stretches, developing flexibility, strength, coordination.</a:t>
            </a:r>
          </a:p>
          <a:p>
            <a:r>
              <a:rPr lang="en-US" sz="2800" dirty="0"/>
              <a:t>Introduction to dance techniques, including Classical, Ballet, Contemporary, Jazz, Hip-Hop and Lyrical.</a:t>
            </a:r>
          </a:p>
          <a:p>
            <a:r>
              <a:rPr lang="en-US" sz="2800" dirty="0"/>
              <a:t>All Dance students present their work at the Southern Tasmanian Dance Eisteddfod and Showcase events at the College.</a:t>
            </a:r>
          </a:p>
        </p:txBody>
      </p:sp>
    </p:spTree>
    <p:extLst>
      <p:ext uri="{BB962C8B-B14F-4D97-AF65-F5344CB8AC3E}">
        <p14:creationId xmlns:p14="http://schemas.microsoft.com/office/powerpoint/2010/main" val="3386167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C604-87DA-4294-9C00-D1C42F1E6D44}"/>
              </a:ext>
            </a:extLst>
          </p:cNvPr>
          <p:cNvSpPr>
            <a:spLocks noGrp="1"/>
          </p:cNvSpPr>
          <p:nvPr>
            <p:ph type="title"/>
          </p:nvPr>
        </p:nvSpPr>
        <p:spPr/>
        <p:txBody>
          <a:bodyPr/>
          <a:lstStyle/>
          <a:p>
            <a:r>
              <a:rPr lang="en-AU" dirty="0"/>
              <a:t>What you need?</a:t>
            </a:r>
          </a:p>
        </p:txBody>
      </p:sp>
      <p:sp>
        <p:nvSpPr>
          <p:cNvPr id="3" name="Content Placeholder 2">
            <a:extLst>
              <a:ext uri="{FF2B5EF4-FFF2-40B4-BE49-F238E27FC236}">
                <a16:creationId xmlns:a16="http://schemas.microsoft.com/office/drawing/2014/main" id="{4E2BD035-5AAF-49E4-8DFD-FFC60F5E48E1}"/>
              </a:ext>
            </a:extLst>
          </p:cNvPr>
          <p:cNvSpPr>
            <a:spLocks noGrp="1"/>
          </p:cNvSpPr>
          <p:nvPr>
            <p:ph idx="1"/>
          </p:nvPr>
        </p:nvSpPr>
        <p:spPr>
          <a:xfrm>
            <a:off x="838200" y="1825625"/>
            <a:ext cx="4136571" cy="2376261"/>
          </a:xfrm>
        </p:spPr>
        <p:txBody>
          <a:bodyPr>
            <a:normAutofit/>
          </a:bodyPr>
          <a:lstStyle/>
          <a:p>
            <a:pPr lvl="0"/>
            <a:r>
              <a:rPr lang="en-AU" sz="2800" dirty="0"/>
              <a:t>Sports uniform.</a:t>
            </a:r>
            <a:endParaRPr lang="en-US" sz="2800" dirty="0"/>
          </a:p>
          <a:p>
            <a:pPr lvl="0"/>
            <a:r>
              <a:rPr lang="en-AU" sz="2800" dirty="0"/>
              <a:t>Jazz shoes.</a:t>
            </a:r>
            <a:endParaRPr lang="en-US" sz="2800" dirty="0"/>
          </a:p>
          <a:p>
            <a:pPr lvl="0"/>
            <a:r>
              <a:rPr lang="en-AU" sz="2800" dirty="0"/>
              <a:t>Energy and enthusiasm.</a:t>
            </a:r>
            <a:endParaRPr lang="en-US" sz="2800" dirty="0"/>
          </a:p>
        </p:txBody>
      </p:sp>
      <p:pic>
        <p:nvPicPr>
          <p:cNvPr id="4" name="Picture 3" descr="A group of people on a stage&#10;&#10;Description automatically generated">
            <a:extLst>
              <a:ext uri="{FF2B5EF4-FFF2-40B4-BE49-F238E27FC236}">
                <a16:creationId xmlns:a16="http://schemas.microsoft.com/office/drawing/2014/main" id="{9FD18DD6-B4DF-4378-B6C9-8EE133F6E17F}"/>
              </a:ext>
            </a:extLst>
          </p:cNvPr>
          <p:cNvPicPr>
            <a:picLocks noChangeAspect="1"/>
          </p:cNvPicPr>
          <p:nvPr/>
        </p:nvPicPr>
        <p:blipFill rotWithShape="1">
          <a:blip r:embed="rId2">
            <a:extLst>
              <a:ext uri="{28A0092B-C50C-407E-A947-70E740481C1C}">
                <a14:useLocalDpi xmlns:a14="http://schemas.microsoft.com/office/drawing/2010/main" val="0"/>
              </a:ext>
            </a:extLst>
          </a:blip>
          <a:srcRect l="26386" r="12166" b="-1"/>
          <a:stretch/>
        </p:blipFill>
        <p:spPr>
          <a:xfrm>
            <a:off x="5377543" y="1446158"/>
            <a:ext cx="4572564" cy="4967184"/>
          </a:xfrm>
          <a:prstGeom prst="rect">
            <a:avLst/>
          </a:prstGeom>
        </p:spPr>
      </p:pic>
    </p:spTree>
    <p:extLst>
      <p:ext uri="{BB962C8B-B14F-4D97-AF65-F5344CB8AC3E}">
        <p14:creationId xmlns:p14="http://schemas.microsoft.com/office/powerpoint/2010/main" val="443255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B13E95-5835-4FEF-B397-9B84850B7AF3}"/>
              </a:ext>
            </a:extLst>
          </p:cNvPr>
          <p:cNvSpPr>
            <a:spLocks noGrp="1"/>
          </p:cNvSpPr>
          <p:nvPr>
            <p:ph type="subTitle" idx="1"/>
          </p:nvPr>
        </p:nvSpPr>
        <p:spPr/>
        <p:txBody>
          <a:bodyPr>
            <a:normAutofit/>
          </a:bodyPr>
          <a:lstStyle/>
          <a:p>
            <a:pPr algn="l"/>
            <a:r>
              <a:rPr lang="en-US" sz="3200" b="0" dirty="0">
                <a:solidFill>
                  <a:schemeClr val="bg1"/>
                </a:solidFill>
              </a:rPr>
              <a:t>Please feel free to contact </a:t>
            </a:r>
            <a:r>
              <a:rPr lang="en-US" sz="3200" b="0" dirty="0" err="1">
                <a:solidFill>
                  <a:schemeClr val="bg1"/>
                </a:solidFill>
              </a:rPr>
              <a:t>Mr</a:t>
            </a:r>
            <a:r>
              <a:rPr lang="en-US" sz="3200" b="0" dirty="0">
                <a:solidFill>
                  <a:schemeClr val="bg1"/>
                </a:solidFill>
              </a:rPr>
              <a:t> Mike O’Brien, Head of Creative Arts, at </a:t>
            </a:r>
            <a:r>
              <a:rPr lang="en-US" sz="3200" b="0" dirty="0">
                <a:solidFill>
                  <a:schemeClr val="bg1"/>
                </a:solidFill>
                <a:hlinkClick r:id="rId2"/>
              </a:rPr>
              <a:t>mobrien@dominic.tas.edu.au</a:t>
            </a:r>
            <a:endParaRPr lang="en-US" sz="3200" b="0" dirty="0">
              <a:solidFill>
                <a:schemeClr val="bg1"/>
              </a:solidFill>
            </a:endParaRPr>
          </a:p>
        </p:txBody>
      </p:sp>
      <p:sp>
        <p:nvSpPr>
          <p:cNvPr id="2" name="Title 1">
            <a:extLst>
              <a:ext uri="{FF2B5EF4-FFF2-40B4-BE49-F238E27FC236}">
                <a16:creationId xmlns:a16="http://schemas.microsoft.com/office/drawing/2014/main" id="{281AD2A1-B31C-4377-AB3B-D0F6FFF47432}"/>
              </a:ext>
            </a:extLst>
          </p:cNvPr>
          <p:cNvSpPr>
            <a:spLocks noGrp="1"/>
          </p:cNvSpPr>
          <p:nvPr>
            <p:ph type="title"/>
          </p:nvPr>
        </p:nvSpPr>
        <p:spPr>
          <a:xfrm>
            <a:off x="215900" y="533793"/>
            <a:ext cx="9144000" cy="2387600"/>
          </a:xfrm>
        </p:spPr>
        <p:txBody>
          <a:bodyPr/>
          <a:lstStyle/>
          <a:p>
            <a:r>
              <a:rPr lang="en-US" dirty="0"/>
              <a:t>Find out more…</a:t>
            </a:r>
          </a:p>
        </p:txBody>
      </p:sp>
    </p:spTree>
    <p:extLst>
      <p:ext uri="{BB962C8B-B14F-4D97-AF65-F5344CB8AC3E}">
        <p14:creationId xmlns:p14="http://schemas.microsoft.com/office/powerpoint/2010/main" val="1684172585"/>
      </p:ext>
    </p:extLst>
  </p:cSld>
  <p:clrMapOvr>
    <a:masterClrMapping/>
  </p:clrMapOvr>
</p:sld>
</file>

<file path=ppt/theme/theme1.xml><?xml version="1.0" encoding="utf-8"?>
<a:theme xmlns:a="http://schemas.openxmlformats.org/drawingml/2006/main" name="Office Theme">
  <a:themeElements>
    <a:clrScheme name="Dominic College">
      <a:dk1>
        <a:sysClr val="windowText" lastClr="000000"/>
      </a:dk1>
      <a:lt1>
        <a:sysClr val="window" lastClr="FFFFFF"/>
      </a:lt1>
      <a:dk2>
        <a:srgbClr val="8B1C40"/>
      </a:dk2>
      <a:lt2>
        <a:srgbClr val="1E345D"/>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81A7807B99A634AA63596304F2D4B69" ma:contentTypeVersion="10" ma:contentTypeDescription="Create a new document." ma:contentTypeScope="" ma:versionID="e29e364a25e642ebf96c673466ec5149">
  <xsd:schema xmlns:xsd="http://www.w3.org/2001/XMLSchema" xmlns:xs="http://www.w3.org/2001/XMLSchema" xmlns:p="http://schemas.microsoft.com/office/2006/metadata/properties" xmlns:ns2="cfccfeef-7e55-4834-a07b-e246201c470a" targetNamespace="http://schemas.microsoft.com/office/2006/metadata/properties" ma:root="true" ma:fieldsID="493684657a825840bf63e83ce25c4a8c" ns2:_="">
    <xsd:import namespace="cfccfeef-7e55-4834-a07b-e246201c470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ccfeef-7e55-4834-a07b-e246201c47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F0ADBD-717F-4D87-A9EB-804086C7DFAD}">
  <ds:schemaRefs>
    <ds:schemaRef ds:uri="http://schemas.microsoft.com/office/2006/documentManagement/types"/>
    <ds:schemaRef ds:uri="http://schemas.openxmlformats.org/package/2006/metadata/core-properties"/>
    <ds:schemaRef ds:uri="http://www.w3.org/XML/1998/namespace"/>
    <ds:schemaRef ds:uri="http://purl.org/dc/terms/"/>
    <ds:schemaRef ds:uri="http://schemas.microsoft.com/office/2006/metadata/properties"/>
    <ds:schemaRef ds:uri="http://purl.org/dc/dcmitype/"/>
    <ds:schemaRef ds:uri="1a7187bd-3e99-482b-8134-a02f600616ed"/>
    <ds:schemaRef ds:uri="http://schemas.microsoft.com/office/infopath/2007/PartnerControls"/>
    <ds:schemaRef ds:uri="9ebde098-1071-4510-b685-4a434bf24303"/>
    <ds:schemaRef ds:uri="http://purl.org/dc/elements/1.1/"/>
  </ds:schemaRefs>
</ds:datastoreItem>
</file>

<file path=customXml/itemProps2.xml><?xml version="1.0" encoding="utf-8"?>
<ds:datastoreItem xmlns:ds="http://schemas.openxmlformats.org/officeDocument/2006/customXml" ds:itemID="{DA9BA340-C294-4C99-9363-C359F61DC55B}"/>
</file>

<file path=customXml/itemProps3.xml><?xml version="1.0" encoding="utf-8"?>
<ds:datastoreItem xmlns:ds="http://schemas.openxmlformats.org/officeDocument/2006/customXml" ds:itemID="{09758069-041D-4206-9035-4DA66A5391C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TotalTime>
  <Words>184</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Creative Arts – Dance</vt:lpstr>
      <vt:lpstr>Dance</vt:lpstr>
      <vt:lpstr>What do you do?</vt:lpstr>
      <vt:lpstr>What you need?</vt:lpstr>
      <vt:lpstr>Find out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Humanities: Commerce</dc:title>
  <dc:creator>BrBarry</dc:creator>
  <cp:lastModifiedBy>Br Barry Parker</cp:lastModifiedBy>
  <cp:revision>4</cp:revision>
  <dcterms:created xsi:type="dcterms:W3CDTF">2020-06-10T23:39:39Z</dcterms:created>
  <dcterms:modified xsi:type="dcterms:W3CDTF">2020-06-12T09:21:45Z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0x010100681A7807B99A634AA63596304F2D4B69</vt:lpwstr>
  </property>
  <property fmtid="{D5CDD505-2E9C-101B-9397-08002B2CF9AE}" pid="3" name="Order">
    <vt:r8>17176300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ies>
</file>