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0" r:id="rId6"/>
    <p:sldId id="261"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45D"/>
    <a:srgbClr val="8B1C40"/>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7C9707-B5F3-40EE-961D-E233A3806A7D}" v="1" dt="2020-06-12T09:38:07.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dirty="0"/>
              <a:t>Click to edit Master title style</a:t>
            </a:r>
            <a:endParaRPr lang="en-AU" dirty="0"/>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12/06/2020</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mobrien@dominic.tas.edu.a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lstStyle/>
          <a:p>
            <a:r>
              <a:rPr lang="en-AU" dirty="0"/>
              <a:t>Year 8</a:t>
            </a: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AU" dirty="0"/>
              <a:t>Creative Arts –</a:t>
            </a:r>
            <a:br>
              <a:rPr lang="en-AU" dirty="0"/>
            </a:br>
            <a:r>
              <a:rPr lang="en-AU" dirty="0"/>
              <a:t>Drama</a:t>
            </a:r>
          </a:p>
        </p:txBody>
      </p:sp>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13D9-242C-469B-8F16-4DD67096E569}"/>
              </a:ext>
            </a:extLst>
          </p:cNvPr>
          <p:cNvSpPr>
            <a:spLocks noGrp="1"/>
          </p:cNvSpPr>
          <p:nvPr>
            <p:ph type="title"/>
          </p:nvPr>
        </p:nvSpPr>
        <p:spPr/>
        <p:txBody>
          <a:bodyPr/>
          <a:lstStyle/>
          <a:p>
            <a:r>
              <a:rPr lang="en-AU" dirty="0"/>
              <a:t>What do you do?</a:t>
            </a:r>
          </a:p>
        </p:txBody>
      </p:sp>
      <p:sp>
        <p:nvSpPr>
          <p:cNvPr id="3" name="Content Placeholder 2">
            <a:extLst>
              <a:ext uri="{FF2B5EF4-FFF2-40B4-BE49-F238E27FC236}">
                <a16:creationId xmlns:a16="http://schemas.microsoft.com/office/drawing/2014/main" id="{DCAAD7C4-5F1C-410F-AB8A-A96D3322D4F4}"/>
              </a:ext>
            </a:extLst>
          </p:cNvPr>
          <p:cNvSpPr>
            <a:spLocks noGrp="1"/>
          </p:cNvSpPr>
          <p:nvPr>
            <p:ph idx="1"/>
          </p:nvPr>
        </p:nvSpPr>
        <p:spPr>
          <a:xfrm>
            <a:off x="838200" y="1825625"/>
            <a:ext cx="9434780" cy="2974975"/>
          </a:xfrm>
        </p:spPr>
        <p:txBody>
          <a:bodyPr>
            <a:normAutofit/>
          </a:bodyPr>
          <a:lstStyle/>
          <a:p>
            <a:r>
              <a:rPr lang="en-US" sz="2800" dirty="0"/>
              <a:t>Develop your skills as a communicator.</a:t>
            </a:r>
          </a:p>
          <a:p>
            <a:r>
              <a:rPr lang="en-US" sz="2800" dirty="0"/>
              <a:t>Learn about improvisation, and acting styles.</a:t>
            </a:r>
          </a:p>
          <a:p>
            <a:r>
              <a:rPr lang="en-US" sz="2800" dirty="0"/>
              <a:t>Create original performances in small groups.</a:t>
            </a:r>
          </a:p>
          <a:p>
            <a:r>
              <a:rPr lang="en-US" sz="2800" dirty="0"/>
              <a:t>Learn about filmmaking and produce a short film.</a:t>
            </a:r>
          </a:p>
          <a:p>
            <a:r>
              <a:rPr lang="en-US" sz="2800" dirty="0"/>
              <a:t>Learn stage and performance technique by rehearsing and performing scripted drama.</a:t>
            </a:r>
          </a:p>
        </p:txBody>
      </p:sp>
    </p:spTree>
    <p:extLst>
      <p:ext uri="{BB962C8B-B14F-4D97-AF65-F5344CB8AC3E}">
        <p14:creationId xmlns:p14="http://schemas.microsoft.com/office/powerpoint/2010/main" val="338616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13D9-242C-469B-8F16-4DD67096E569}"/>
              </a:ext>
            </a:extLst>
          </p:cNvPr>
          <p:cNvSpPr>
            <a:spLocks noGrp="1"/>
          </p:cNvSpPr>
          <p:nvPr>
            <p:ph type="title"/>
          </p:nvPr>
        </p:nvSpPr>
        <p:spPr/>
        <p:txBody>
          <a:bodyPr/>
          <a:lstStyle/>
          <a:p>
            <a:r>
              <a:rPr lang="en-AU" dirty="0"/>
              <a:t>What do you do?</a:t>
            </a:r>
          </a:p>
        </p:txBody>
      </p:sp>
      <p:sp>
        <p:nvSpPr>
          <p:cNvPr id="4" name="Rectangle 3">
            <a:extLst>
              <a:ext uri="{FF2B5EF4-FFF2-40B4-BE49-F238E27FC236}">
                <a16:creationId xmlns:a16="http://schemas.microsoft.com/office/drawing/2014/main" id="{26778D2B-9A62-4D12-957E-C417837AD2C6}"/>
              </a:ext>
            </a:extLst>
          </p:cNvPr>
          <p:cNvSpPr/>
          <p:nvPr/>
        </p:nvSpPr>
        <p:spPr>
          <a:xfrm>
            <a:off x="838200" y="5015547"/>
            <a:ext cx="9434780" cy="3194721"/>
          </a:xfrm>
          <a:prstGeom prst="rect">
            <a:avLst/>
          </a:prstGeom>
        </p:spPr>
        <p:txBody>
          <a:bodyPr vert="horz" lIns="91440" tIns="45720" rIns="91440" bIns="45720" rtlCol="0">
            <a:normAutofit/>
          </a:bodyPr>
          <a:lstStyle/>
          <a:p>
            <a:pPr>
              <a:lnSpc>
                <a:spcPct val="90000"/>
              </a:lnSpc>
              <a:spcBef>
                <a:spcPts val="1000"/>
              </a:spcBef>
            </a:pPr>
            <a:endParaRPr lang="en-US" sz="2800" dirty="0">
              <a:solidFill>
                <a:srgbClr val="1E345D"/>
              </a:solidFill>
            </a:endParaRPr>
          </a:p>
        </p:txBody>
      </p:sp>
      <p:sp>
        <p:nvSpPr>
          <p:cNvPr id="6" name="Content Placeholder 5">
            <a:extLst>
              <a:ext uri="{FF2B5EF4-FFF2-40B4-BE49-F238E27FC236}">
                <a16:creationId xmlns:a16="http://schemas.microsoft.com/office/drawing/2014/main" id="{7B307170-0161-48FF-84BC-612089CF919B}"/>
              </a:ext>
            </a:extLst>
          </p:cNvPr>
          <p:cNvSpPr>
            <a:spLocks noGrp="1"/>
          </p:cNvSpPr>
          <p:nvPr>
            <p:ph idx="1"/>
          </p:nvPr>
        </p:nvSpPr>
        <p:spPr>
          <a:xfrm>
            <a:off x="838200" y="1825625"/>
            <a:ext cx="9243406" cy="2561317"/>
          </a:xfrm>
        </p:spPr>
        <p:txBody>
          <a:bodyPr>
            <a:normAutofit/>
          </a:bodyPr>
          <a:lstStyle/>
          <a:p>
            <a:pPr marL="0" indent="0">
              <a:buNone/>
            </a:pPr>
            <a:r>
              <a:rPr lang="en-US" sz="2800" dirty="0"/>
              <a:t>Assessment is practical. You will present polished performances of scripted and self-devised work backed up with written work and research in your Logbook. You will also learn about how productions are made and gain experience and knowledge in lighting, sound, poster, set and costume design.</a:t>
            </a:r>
          </a:p>
          <a:p>
            <a:endParaRPr lang="en-AU" sz="2800" dirty="0"/>
          </a:p>
        </p:txBody>
      </p:sp>
      <p:pic>
        <p:nvPicPr>
          <p:cNvPr id="7" name="Picture 6" descr="A group of people in a room&#10;&#10;Description automatically generated">
            <a:extLst>
              <a:ext uri="{FF2B5EF4-FFF2-40B4-BE49-F238E27FC236}">
                <a16:creationId xmlns:a16="http://schemas.microsoft.com/office/drawing/2014/main" id="{CC309097-3BFB-469C-92FB-ED1E821A93F3}"/>
              </a:ext>
            </a:extLst>
          </p:cNvPr>
          <p:cNvPicPr>
            <a:picLocks noChangeAspect="1"/>
          </p:cNvPicPr>
          <p:nvPr/>
        </p:nvPicPr>
        <p:blipFill rotWithShape="1">
          <a:blip r:embed="rId2">
            <a:extLst>
              <a:ext uri="{28A0092B-C50C-407E-A947-70E740481C1C}">
                <a14:useLocalDpi xmlns:a14="http://schemas.microsoft.com/office/drawing/2010/main" val="0"/>
              </a:ext>
            </a:extLst>
          </a:blip>
          <a:srcRect t="34171"/>
          <a:stretch/>
        </p:blipFill>
        <p:spPr>
          <a:xfrm>
            <a:off x="4977591" y="4386942"/>
            <a:ext cx="5104015" cy="2240869"/>
          </a:xfrm>
          <a:prstGeom prst="rect">
            <a:avLst/>
          </a:prstGeom>
        </p:spPr>
      </p:pic>
    </p:spTree>
    <p:extLst>
      <p:ext uri="{BB962C8B-B14F-4D97-AF65-F5344CB8AC3E}">
        <p14:creationId xmlns:p14="http://schemas.microsoft.com/office/powerpoint/2010/main" val="143195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C604-87DA-4294-9C00-D1C42F1E6D44}"/>
              </a:ext>
            </a:extLst>
          </p:cNvPr>
          <p:cNvSpPr>
            <a:spLocks noGrp="1"/>
          </p:cNvSpPr>
          <p:nvPr>
            <p:ph type="title"/>
          </p:nvPr>
        </p:nvSpPr>
        <p:spPr/>
        <p:txBody>
          <a:bodyPr/>
          <a:lstStyle/>
          <a:p>
            <a:r>
              <a:rPr lang="en-AU" dirty="0"/>
              <a:t>What you need?</a:t>
            </a:r>
          </a:p>
        </p:txBody>
      </p:sp>
      <p:sp>
        <p:nvSpPr>
          <p:cNvPr id="3" name="Content Placeholder 2">
            <a:extLst>
              <a:ext uri="{FF2B5EF4-FFF2-40B4-BE49-F238E27FC236}">
                <a16:creationId xmlns:a16="http://schemas.microsoft.com/office/drawing/2014/main" id="{4E2BD035-5AAF-49E4-8DFD-FFC60F5E48E1}"/>
              </a:ext>
            </a:extLst>
          </p:cNvPr>
          <p:cNvSpPr>
            <a:spLocks noGrp="1"/>
          </p:cNvSpPr>
          <p:nvPr>
            <p:ph idx="1"/>
          </p:nvPr>
        </p:nvSpPr>
        <p:spPr>
          <a:xfrm>
            <a:off x="838200" y="1825625"/>
            <a:ext cx="4724400" cy="4488089"/>
          </a:xfrm>
        </p:spPr>
        <p:txBody>
          <a:bodyPr>
            <a:normAutofit/>
          </a:bodyPr>
          <a:lstStyle/>
          <a:p>
            <a:pPr lvl="0"/>
            <a:r>
              <a:rPr lang="en-US" sz="2800" dirty="0"/>
              <a:t>Energy.</a:t>
            </a:r>
          </a:p>
          <a:p>
            <a:pPr lvl="0"/>
            <a:r>
              <a:rPr lang="en-US" sz="2800" dirty="0"/>
              <a:t>Enthusiasm.</a:t>
            </a:r>
          </a:p>
          <a:p>
            <a:pPr lvl="0"/>
            <a:r>
              <a:rPr lang="en-US" sz="2800" dirty="0"/>
              <a:t>A willingness to perform and learn about yourself, the world around you.</a:t>
            </a:r>
          </a:p>
          <a:p>
            <a:pPr lvl="0"/>
            <a:r>
              <a:rPr lang="en-US" sz="2800" dirty="0"/>
              <a:t>Self-reflection on your own strengths, capabilities and opportunities for growth and progress.</a:t>
            </a:r>
          </a:p>
        </p:txBody>
      </p:sp>
      <p:pic>
        <p:nvPicPr>
          <p:cNvPr id="7" name="Picture 6">
            <a:extLst>
              <a:ext uri="{FF2B5EF4-FFF2-40B4-BE49-F238E27FC236}">
                <a16:creationId xmlns:a16="http://schemas.microsoft.com/office/drawing/2014/main" id="{88B0D818-E6A4-483A-A7A5-611BABC653F9}"/>
              </a:ext>
            </a:extLst>
          </p:cNvPr>
          <p:cNvPicPr>
            <a:picLocks noChangeAspect="1"/>
          </p:cNvPicPr>
          <p:nvPr/>
        </p:nvPicPr>
        <p:blipFill rotWithShape="1">
          <a:blip r:embed="rId2">
            <a:extLst>
              <a:ext uri="{28A0092B-C50C-407E-A947-70E740481C1C}">
                <a14:useLocalDpi xmlns:a14="http://schemas.microsoft.com/office/drawing/2010/main" val="0"/>
              </a:ext>
            </a:extLst>
          </a:blip>
          <a:srcRect l="12218" r="26707"/>
          <a:stretch/>
        </p:blipFill>
        <p:spPr>
          <a:xfrm>
            <a:off x="5943599" y="1690688"/>
            <a:ext cx="3624943" cy="2489662"/>
          </a:xfrm>
          <a:prstGeom prst="rect">
            <a:avLst/>
          </a:prstGeom>
        </p:spPr>
      </p:pic>
    </p:spTree>
    <p:extLst>
      <p:ext uri="{BB962C8B-B14F-4D97-AF65-F5344CB8AC3E}">
        <p14:creationId xmlns:p14="http://schemas.microsoft.com/office/powerpoint/2010/main" val="44325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normAutofit/>
          </a:bodyPr>
          <a:lstStyle/>
          <a:p>
            <a:pPr algn="l"/>
            <a:r>
              <a:rPr lang="en-US" sz="3200" b="0" dirty="0">
                <a:solidFill>
                  <a:schemeClr val="bg1"/>
                </a:solidFill>
              </a:rPr>
              <a:t>Please feel free to contact </a:t>
            </a:r>
            <a:r>
              <a:rPr lang="en-US" sz="3200" b="0" dirty="0" err="1">
                <a:solidFill>
                  <a:schemeClr val="bg1"/>
                </a:solidFill>
              </a:rPr>
              <a:t>Mr</a:t>
            </a:r>
            <a:r>
              <a:rPr lang="en-US" sz="3200" b="0" dirty="0">
                <a:solidFill>
                  <a:schemeClr val="bg1"/>
                </a:solidFill>
              </a:rPr>
              <a:t> Mike O’Brien, Head of Creative Arts, at </a:t>
            </a:r>
            <a:r>
              <a:rPr lang="en-US" sz="3200" b="0" dirty="0">
                <a:solidFill>
                  <a:schemeClr val="bg1"/>
                </a:solidFill>
                <a:hlinkClick r:id="rId2"/>
              </a:rPr>
              <a:t>mobrien@dominic.tas.edu.au</a:t>
            </a:r>
            <a:endParaRPr lang="en-US" sz="3200" b="0" dirty="0">
              <a:solidFill>
                <a:schemeClr val="bg1"/>
              </a:solidFill>
            </a:endParaRP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US" dirty="0"/>
              <a:t>Find out more…</a:t>
            </a:r>
          </a:p>
        </p:txBody>
      </p:sp>
    </p:spTree>
    <p:extLst>
      <p:ext uri="{BB962C8B-B14F-4D97-AF65-F5344CB8AC3E}">
        <p14:creationId xmlns:p14="http://schemas.microsoft.com/office/powerpoint/2010/main" val="1684172585"/>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0" ma:contentTypeDescription="Create a new document." ma:contentTypeScope="" ma:versionID="e29e364a25e642ebf96c673466ec5149">
  <xsd:schema xmlns:xsd="http://www.w3.org/2001/XMLSchema" xmlns:xs="http://www.w3.org/2001/XMLSchema" xmlns:p="http://schemas.microsoft.com/office/2006/metadata/properties" xmlns:ns2="cfccfeef-7e55-4834-a07b-e246201c470a" targetNamespace="http://schemas.microsoft.com/office/2006/metadata/properties" ma:root="true" ma:fieldsID="493684657a825840bf63e83ce25c4a8c" ns2:_="">
    <xsd:import namespace="cfccfeef-7e55-4834-a07b-e246201c47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F0ADBD-717F-4D87-A9EB-804086C7DFAD}">
  <ds:schemaRefs>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terms/"/>
    <ds:schemaRef ds:uri="9ebde098-1071-4510-b685-4a434bf24303"/>
    <ds:schemaRef ds:uri="1a7187bd-3e99-482b-8134-a02f600616ed"/>
    <ds:schemaRef ds:uri="http://purl.org/dc/dcmitype/"/>
  </ds:schemaRefs>
</ds:datastoreItem>
</file>

<file path=customXml/itemProps2.xml><?xml version="1.0" encoding="utf-8"?>
<ds:datastoreItem xmlns:ds="http://schemas.openxmlformats.org/officeDocument/2006/customXml" ds:itemID="{4425AD91-9BF8-4EDD-AD53-901792240166}"/>
</file>

<file path=customXml/itemProps3.xml><?xml version="1.0" encoding="utf-8"?>
<ds:datastoreItem xmlns:ds="http://schemas.openxmlformats.org/officeDocument/2006/customXml" ds:itemID="{09758069-041D-4206-9035-4DA66A5391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TotalTime>
  <Words>175</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Creative Arts – Drama</vt:lpstr>
      <vt:lpstr>What do you do?</vt:lpstr>
      <vt:lpstr>What do you do?</vt:lpstr>
      <vt:lpstr>What you need?</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Humanities: Commerce</dc:title>
  <dc:creator>BrBarry</dc:creator>
  <cp:lastModifiedBy>Br Barry Parker</cp:lastModifiedBy>
  <cp:revision>6</cp:revision>
  <dcterms:created xsi:type="dcterms:W3CDTF">2020-06-10T23:39:39Z</dcterms:created>
  <dcterms:modified xsi:type="dcterms:W3CDTF">2020-06-12T09:43:56Z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17176600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