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6F4D7306-C05B-4DD3-BB22-DB468E6A7386}"/>
    <pc:docChg chg="custSel modSld">
      <pc:chgData name="Br Barry Parker" userId="27122f68-7ff6-498b-a268-17a5f0874146" providerId="ADAL" clId="{6F4D7306-C05B-4DD3-BB22-DB468E6A7386}" dt="2020-06-12T09:58:04.370" v="27" actId="14100"/>
      <pc:docMkLst>
        <pc:docMk/>
      </pc:docMkLst>
      <pc:sldChg chg="addSp delSp modSp mod">
        <pc:chgData name="Br Barry Parker" userId="27122f68-7ff6-498b-a268-17a5f0874146" providerId="ADAL" clId="{6F4D7306-C05B-4DD3-BB22-DB468E6A7386}" dt="2020-06-12T09:58:04.370" v="27" actId="14100"/>
        <pc:sldMkLst>
          <pc:docMk/>
          <pc:sldMk cId="443255875" sldId="259"/>
        </pc:sldMkLst>
        <pc:spChg chg="mod">
          <ac:chgData name="Br Barry Parker" userId="27122f68-7ff6-498b-a268-17a5f0874146" providerId="ADAL" clId="{6F4D7306-C05B-4DD3-BB22-DB468E6A7386}" dt="2020-06-12T09:57:11.574" v="13" actId="14100"/>
          <ac:spMkLst>
            <pc:docMk/>
            <pc:sldMk cId="443255875" sldId="259"/>
            <ac:spMk id="3" creationId="{4E2BD035-5AAF-49E4-8DFD-FFC60F5E48E1}"/>
          </ac:spMkLst>
        </pc:spChg>
        <pc:picChg chg="del">
          <ac:chgData name="Br Barry Parker" userId="27122f68-7ff6-498b-a268-17a5f0874146" providerId="ADAL" clId="{6F4D7306-C05B-4DD3-BB22-DB468E6A7386}" dt="2020-06-12T09:56:38.296" v="6" actId="478"/>
          <ac:picMkLst>
            <pc:docMk/>
            <pc:sldMk cId="443255875" sldId="259"/>
            <ac:picMk id="9" creationId="{47610CB1-8D6D-4CEB-B144-51983C75977A}"/>
          </ac:picMkLst>
        </pc:picChg>
        <pc:picChg chg="add mod modCrop">
          <ac:chgData name="Br Barry Parker" userId="27122f68-7ff6-498b-a268-17a5f0874146" providerId="ADAL" clId="{6F4D7306-C05B-4DD3-BB22-DB468E6A7386}" dt="2020-06-12T09:58:04.370" v="27" actId="14100"/>
          <ac:picMkLst>
            <pc:docMk/>
            <pc:sldMk cId="443255875" sldId="259"/>
            <ac:picMk id="10" creationId="{33BD1ADD-06C9-4DC1-9353-BA30945C17FD}"/>
          </ac:picMkLst>
        </pc:picChg>
      </pc:sldChg>
      <pc:sldChg chg="modSp mod">
        <pc:chgData name="Br Barry Parker" userId="27122f68-7ff6-498b-a268-17a5f0874146" providerId="ADAL" clId="{6F4D7306-C05B-4DD3-BB22-DB468E6A7386}" dt="2020-06-12T09:56:22.079" v="5" actId="790"/>
        <pc:sldMkLst>
          <pc:docMk/>
          <pc:sldMk cId="3386167280" sldId="260"/>
        </pc:sldMkLst>
        <pc:spChg chg="mod">
          <ac:chgData name="Br Barry Parker" userId="27122f68-7ff6-498b-a268-17a5f0874146" providerId="ADAL" clId="{6F4D7306-C05B-4DD3-BB22-DB468E6A7386}" dt="2020-06-12T09:56:22.079" v="5" actId="790"/>
          <ac:spMkLst>
            <pc:docMk/>
            <pc:sldMk cId="3386167280" sldId="260"/>
            <ac:spMk id="3" creationId="{DCAAD7C4-5F1C-410F-AB8A-A96D3322D4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obrien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/>
              <a:t>Creative Arts –</a:t>
            </a:r>
            <a:br>
              <a:rPr lang="en-AU" dirty="0"/>
            </a:br>
            <a:r>
              <a:rPr lang="en-AU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3D9-242C-469B-8F16-4DD67096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7C4-5F1C-410F-AB8A-A96D332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9133114" cy="4903561"/>
          </a:xfrm>
        </p:spPr>
        <p:txBody>
          <a:bodyPr>
            <a:normAutofit/>
          </a:bodyPr>
          <a:lstStyle/>
          <a:p>
            <a:r>
              <a:rPr lang="en-AU" sz="2800"/>
              <a:t>Develop instrumental music skills as a soloist and as part of an ensemble.</a:t>
            </a:r>
          </a:p>
          <a:p>
            <a:r>
              <a:rPr lang="en-AU" sz="2800"/>
              <a:t>Learn about the elements of music.</a:t>
            </a:r>
          </a:p>
          <a:p>
            <a:r>
              <a:rPr lang="en-AU" sz="2800"/>
              <a:t>Analyse different musical genres and cultures such as blues, rock and classical music.</a:t>
            </a:r>
          </a:p>
          <a:p>
            <a:r>
              <a:rPr lang="en-AU" sz="2800"/>
              <a:t>Read, write and improvise music.</a:t>
            </a:r>
          </a:p>
          <a:p>
            <a:r>
              <a:rPr lang="en-AU" sz="2800"/>
              <a:t>Analyse film music and musical theatre.</a:t>
            </a:r>
          </a:p>
          <a:p>
            <a:r>
              <a:rPr lang="en-AU" sz="2800"/>
              <a:t>Compose original music using music digital software.</a:t>
            </a:r>
          </a:p>
          <a:p>
            <a:r>
              <a:rPr lang="en-AU" sz="2800"/>
              <a:t>Record original and prescribed music using a variety of digital audio software using the school’s DAW.</a:t>
            </a:r>
          </a:p>
        </p:txBody>
      </p:sp>
    </p:spTree>
    <p:extLst>
      <p:ext uri="{BB962C8B-B14F-4D97-AF65-F5344CB8AC3E}">
        <p14:creationId xmlns:p14="http://schemas.microsoft.com/office/powerpoint/2010/main" val="33861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604-87DA-4294-9C00-D1C42F1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035-5AAF-49E4-8DFD-FFC60F5E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0" y="1690688"/>
            <a:ext cx="4484914" cy="4937718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A willingness to develop performance and musicianship skills.</a:t>
            </a:r>
          </a:p>
          <a:p>
            <a:pPr lvl="0"/>
            <a:r>
              <a:rPr lang="en-US" sz="2800" dirty="0"/>
              <a:t>Energy and enthusiasm.</a:t>
            </a:r>
          </a:p>
          <a:p>
            <a:pPr lvl="0"/>
            <a:r>
              <a:rPr lang="en-US" sz="2800" dirty="0"/>
              <a:t>Creativity.</a:t>
            </a:r>
          </a:p>
          <a:p>
            <a:pPr lvl="0"/>
            <a:r>
              <a:rPr lang="en-US" sz="2800" dirty="0"/>
              <a:t>Previous experience with a musical instrument.</a:t>
            </a:r>
          </a:p>
          <a:p>
            <a:pPr lvl="0"/>
            <a:r>
              <a:rPr lang="en-US" sz="2800" dirty="0"/>
              <a:t>Commitment to learning a musical instrument.</a:t>
            </a:r>
          </a:p>
        </p:txBody>
      </p:sp>
      <p:pic>
        <p:nvPicPr>
          <p:cNvPr id="10" name="Picture 9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33BD1ADD-06C9-4DC1-9353-BA30945C1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6"/>
          <a:stretch/>
        </p:blipFill>
        <p:spPr>
          <a:xfrm>
            <a:off x="6619078" y="0"/>
            <a:ext cx="386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</a:t>
            </a:r>
            <a:r>
              <a:rPr lang="en-US" sz="3200" b="0" dirty="0">
                <a:solidFill>
                  <a:schemeClr val="bg1"/>
                </a:solidFill>
              </a:rPr>
              <a:t> Mike O’Brien, Head of Creative Arts,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mobrien@dominic.tas.edu.au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9ebde098-1071-4510-b685-4a434bf24303"/>
    <ds:schemaRef ds:uri="http://purl.org/dc/terms/"/>
    <ds:schemaRef ds:uri="1a7187bd-3e99-482b-8134-a02f600616e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B17D0B-23A2-48A1-8880-AFA35186A579}"/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Creative Arts – Music</vt:lpstr>
      <vt:lpstr>What do you do?</vt:lpstr>
      <vt:lpstr>What you need?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Humanities: Commerce</dc:title>
  <dc:creator>BrBarry</dc:creator>
  <cp:lastModifiedBy>Br Barry Parker</cp:lastModifiedBy>
  <cp:revision>9</cp:revision>
  <dcterms:created xsi:type="dcterms:W3CDTF">2020-06-10T23:39:39Z</dcterms:created>
  <dcterms:modified xsi:type="dcterms:W3CDTF">2020-06-12T09:58:13Z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17176900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