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45D"/>
    <a:srgbClr val="8B1C40"/>
    <a:srgbClr val="C0863D"/>
    <a:srgbClr val="857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 Barry Parker" userId="27122f68-7ff6-498b-a268-17a5f0874146" providerId="ADAL" clId="{BD37E0E7-1F35-4CE6-873A-DD5B3071635A}"/>
    <pc:docChg chg="modSld">
      <pc:chgData name="Br Barry Parker" userId="27122f68-7ff6-498b-a268-17a5f0874146" providerId="ADAL" clId="{BD37E0E7-1F35-4CE6-873A-DD5B3071635A}" dt="2020-06-12T23:15:54.673" v="3" actId="14100"/>
      <pc:docMkLst>
        <pc:docMk/>
      </pc:docMkLst>
      <pc:sldChg chg="modSp mod">
        <pc:chgData name="Br Barry Parker" userId="27122f68-7ff6-498b-a268-17a5f0874146" providerId="ADAL" clId="{BD37E0E7-1F35-4CE6-873A-DD5B3071635A}" dt="2020-06-12T23:15:54.673" v="3" actId="14100"/>
        <pc:sldMkLst>
          <pc:docMk/>
          <pc:sldMk cId="443255875" sldId="259"/>
        </pc:sldMkLst>
        <pc:picChg chg="mod">
          <ac:chgData name="Br Barry Parker" userId="27122f68-7ff6-498b-a268-17a5f0874146" providerId="ADAL" clId="{BD37E0E7-1F35-4CE6-873A-DD5B3071635A}" dt="2020-06-12T23:15:54.673" v="3" actId="14100"/>
          <ac:picMkLst>
            <pc:docMk/>
            <pc:sldMk cId="443255875" sldId="259"/>
            <ac:picMk id="11" creationId="{F9BEADB7-9A4E-474B-B47C-7DD550A5C4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23000" t="-38000" r="-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7A2302-91AF-4BD1-9D24-5BAE8D94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44" y="5111004"/>
            <a:ext cx="9144000" cy="15424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rgbClr val="C086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F257CE-D642-45A1-B9EA-947F76CD0D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106" y="4919324"/>
            <a:ext cx="1269290" cy="164261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2FFC6A6-E692-44AA-BF1A-E840E434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77" y="457199"/>
            <a:ext cx="9144000" cy="3104145"/>
          </a:xfrm>
        </p:spPr>
        <p:txBody>
          <a:bodyPr anchor="t">
            <a:noAutofit/>
          </a:bodyPr>
          <a:lstStyle>
            <a:lvl1pPr algn="ctr"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45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B2CB-B01B-4CD2-872C-3CCBE73B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165E7-9DD7-49FB-853F-9B8AFF86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0C255-901F-4355-AA6A-FE383CF70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4617-6B38-4394-8951-7A45D3EE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4C7E-3B82-410E-93CF-7DB253B0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2E9F4-E619-4CF4-B8DC-A746FEDE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40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7231-976A-4E80-B659-C712FA2C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BFBA-85F9-40A7-9B0B-FFCCEB29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94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6A8-D4DF-49E0-844D-F78F052A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FC814-513E-4D0D-B705-492AFD26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4C3-9A22-45E3-A485-F6E2D705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101A-CE4A-4BF9-A055-19C5A1A28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84DE-0E31-4B3A-9D40-B2DF14D76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A7F-C193-4671-93D8-994BD203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75AD2-336E-44ED-8056-D54FB188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963DF-2772-46B1-A355-3B54D420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FC6D-C2EE-4BCA-8CA2-0F850D65B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9F6-8364-49AE-9C82-0B0BB7694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38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3F6D-FD12-4959-8E24-3E75F42F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89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C5090-FB4B-4EF9-8855-C362B713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CE28E-6FC6-46C5-8160-9E37612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01C1A-F668-45E3-BF3F-D40AF6A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17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32B6-C13E-4D7D-A82E-835931B0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132D-3BF0-43AB-8721-87F80107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E15D9-A6ED-454C-98F8-DD984356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E356-0311-468A-BA16-92F5B3E8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93B2-85EA-4E35-8D7D-8F613B20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8FA5-68F6-473C-A192-C8E6D09B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4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86000" t="-1000" r="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9C96-FECA-4C0C-8CC0-D67FF96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347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B8B74-1E7D-43FD-ABD2-7F964274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4347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F6C97-29E2-4EB2-B855-A61BC8E98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6B5CF-A647-4F88-A253-96CC72A00B76}" type="datetimeFigureOut">
              <a:rPr lang="en-AU" smtClean="0"/>
              <a:t>13/06/2020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4389-B657-47C0-A6FB-6B9BEBFC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24FE0-9D3C-4249-BB42-4A169A6EB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E0F0-E1FB-4F7B-81A6-C95EBFBFEF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53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8B1C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1E345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E345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E345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E345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obrien@dominic.tas.edu.a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AU" dirty="0"/>
              <a:t>Creative Arts –</a:t>
            </a:r>
            <a:br>
              <a:rPr lang="en-AU" dirty="0"/>
            </a:br>
            <a:r>
              <a:rPr lang="en-AU" dirty="0"/>
              <a:t>Visual Art</a:t>
            </a:r>
          </a:p>
        </p:txBody>
      </p:sp>
    </p:spTree>
    <p:extLst>
      <p:ext uri="{BB962C8B-B14F-4D97-AF65-F5344CB8AC3E}">
        <p14:creationId xmlns:p14="http://schemas.microsoft.com/office/powerpoint/2010/main" val="147269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13D9-242C-469B-8F16-4DD67096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7C4-5F1C-410F-AB8A-A96D3322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8548"/>
            <a:ext cx="9097370" cy="2268476"/>
          </a:xfrm>
        </p:spPr>
        <p:txBody>
          <a:bodyPr>
            <a:normAutofit/>
          </a:bodyPr>
          <a:lstStyle/>
          <a:p>
            <a:r>
              <a:rPr lang="en-US" sz="2800" dirty="0"/>
              <a:t>Make Drawings, Paintings, Prints and Sculptures</a:t>
            </a:r>
          </a:p>
          <a:p>
            <a:r>
              <a:rPr lang="en-US" sz="2800" dirty="0"/>
              <a:t>Appreciate Art made by people from different cultures and historical periods.</a:t>
            </a:r>
          </a:p>
          <a:p>
            <a:r>
              <a:rPr lang="en-US" sz="2800" dirty="0"/>
              <a:t>Experiment with Art materials.</a:t>
            </a:r>
          </a:p>
        </p:txBody>
      </p:sp>
      <p:pic>
        <p:nvPicPr>
          <p:cNvPr id="5" name="Picture 4" descr="A picture containing table, sitting, room, birthday&#10;&#10;Description automatically generated">
            <a:extLst>
              <a:ext uri="{FF2B5EF4-FFF2-40B4-BE49-F238E27FC236}">
                <a16:creationId xmlns:a16="http://schemas.microsoft.com/office/drawing/2014/main" id="{A54940A4-14CC-44BF-96D1-7DCF0A3AF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r="12555"/>
          <a:stretch/>
        </p:blipFill>
        <p:spPr>
          <a:xfrm>
            <a:off x="6676600" y="3797024"/>
            <a:ext cx="3596380" cy="294332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F0164F-027B-4CAD-8B1F-F7022211100D}"/>
              </a:ext>
            </a:extLst>
          </p:cNvPr>
          <p:cNvSpPr txBox="1">
            <a:spLocks/>
          </p:cNvSpPr>
          <p:nvPr/>
        </p:nvSpPr>
        <p:spPr>
          <a:xfrm>
            <a:off x="838200" y="3429001"/>
            <a:ext cx="5439770" cy="2494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1E345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E345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E345D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E345D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E345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Try new techniques and refine some old ones.</a:t>
            </a:r>
          </a:p>
          <a:p>
            <a:r>
              <a:rPr lang="en-US" sz="2800" dirty="0"/>
              <a:t>Generate your own original ideas and images.</a:t>
            </a:r>
          </a:p>
          <a:p>
            <a:r>
              <a:rPr lang="en-US" sz="2800" dirty="0"/>
              <a:t>Exhibit your work.</a:t>
            </a:r>
          </a:p>
        </p:txBody>
      </p:sp>
    </p:spTree>
    <p:extLst>
      <p:ext uri="{BB962C8B-B14F-4D97-AF65-F5344CB8AC3E}">
        <p14:creationId xmlns:p14="http://schemas.microsoft.com/office/powerpoint/2010/main" val="338616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604-87DA-4294-9C00-D1C42F1E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28" y="365125"/>
            <a:ext cx="3741551" cy="1325563"/>
          </a:xfrm>
        </p:spPr>
        <p:txBody>
          <a:bodyPr/>
          <a:lstStyle/>
          <a:p>
            <a:r>
              <a:rPr lang="en-AU" dirty="0"/>
              <a:t>What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D035-5AAF-49E4-8DFD-FFC60F5E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9" y="2376488"/>
            <a:ext cx="3374571" cy="3470564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The ability to work independently.</a:t>
            </a:r>
          </a:p>
          <a:p>
            <a:pPr lvl="0"/>
            <a:r>
              <a:rPr lang="en-US" sz="2800" dirty="0"/>
              <a:t>A willingness to try new things.</a:t>
            </a:r>
          </a:p>
          <a:p>
            <a:pPr lvl="0"/>
            <a:r>
              <a:rPr lang="en-US" sz="2800" dirty="0"/>
              <a:t>A desire to make things.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BEADB7-9A4E-474B-B47C-7DD550A5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35"/>
            <a:ext cx="4995949" cy="68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5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B13E95-5835-4FEF-B397-9B84850B7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</a:rPr>
              <a:t>Please feel free to contact </a:t>
            </a:r>
            <a:r>
              <a:rPr lang="en-US" sz="3200" b="0" dirty="0" err="1">
                <a:solidFill>
                  <a:schemeClr val="bg1"/>
                </a:solidFill>
              </a:rPr>
              <a:t>Mr</a:t>
            </a:r>
            <a:r>
              <a:rPr lang="en-US" sz="3200" b="0" dirty="0">
                <a:solidFill>
                  <a:schemeClr val="bg1"/>
                </a:solidFill>
              </a:rPr>
              <a:t> Mike O’Brien, Head of Creative Arts, at </a:t>
            </a:r>
            <a:r>
              <a:rPr lang="en-US" sz="3200" b="0" dirty="0">
                <a:solidFill>
                  <a:schemeClr val="bg1"/>
                </a:solidFill>
                <a:hlinkClick r:id="rId2"/>
              </a:rPr>
              <a:t>mobrien@dominic.tas.edu.au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AD2A1-B31C-4377-AB3B-D0F6FFF4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533793"/>
            <a:ext cx="9144000" cy="2387600"/>
          </a:xfrm>
        </p:spPr>
        <p:txBody>
          <a:bodyPr/>
          <a:lstStyle/>
          <a:p>
            <a:r>
              <a:rPr lang="en-US" dirty="0"/>
              <a:t>Find out more…</a:t>
            </a:r>
          </a:p>
        </p:txBody>
      </p:sp>
    </p:spTree>
    <p:extLst>
      <p:ext uri="{BB962C8B-B14F-4D97-AF65-F5344CB8AC3E}">
        <p14:creationId xmlns:p14="http://schemas.microsoft.com/office/powerpoint/2010/main" val="168417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inic College">
      <a:dk1>
        <a:sysClr val="windowText" lastClr="000000"/>
      </a:dk1>
      <a:lt1>
        <a:sysClr val="window" lastClr="FFFFFF"/>
      </a:lt1>
      <a:dk2>
        <a:srgbClr val="8B1C40"/>
      </a:dk2>
      <a:lt2>
        <a:srgbClr val="1E345D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A7807B99A634AA63596304F2D4B69" ma:contentTypeVersion="10" ma:contentTypeDescription="Create a new document." ma:contentTypeScope="" ma:versionID="e29e364a25e642ebf96c673466ec5149">
  <xsd:schema xmlns:xsd="http://www.w3.org/2001/XMLSchema" xmlns:xs="http://www.w3.org/2001/XMLSchema" xmlns:p="http://schemas.microsoft.com/office/2006/metadata/properties" xmlns:ns2="cfccfeef-7e55-4834-a07b-e246201c470a" targetNamespace="http://schemas.microsoft.com/office/2006/metadata/properties" ma:root="true" ma:fieldsID="493684657a825840bf63e83ce25c4a8c" ns2:_="">
    <xsd:import namespace="cfccfeef-7e55-4834-a07b-e246201c47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ccfeef-7e55-4834-a07b-e246201c47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758069-041D-4206-9035-4DA66A5391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0EB0A6-73AD-4D41-8A05-3ADEB649BC73}"/>
</file>

<file path=customXml/itemProps3.xml><?xml version="1.0" encoding="utf-8"?>
<ds:datastoreItem xmlns:ds="http://schemas.openxmlformats.org/officeDocument/2006/customXml" ds:itemID="{69F0ADBD-717F-4D87-A9EB-804086C7D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Creative Arts – Visual Art</vt:lpstr>
      <vt:lpstr>What do you do?</vt:lpstr>
      <vt:lpstr>What you need?</vt:lpstr>
      <vt:lpstr>Find out more…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Humanities: Commerce</dc:title>
  <dc:creator>BrBarry</dc:creator>
  <cp:lastModifiedBy>Br Barry Parker</cp:lastModifiedBy>
  <cp:revision>11</cp:revision>
  <dcterms:created xsi:type="dcterms:W3CDTF">2020-06-10T23:39:39Z</dcterms:created>
  <dcterms:modified xsi:type="dcterms:W3CDTF">2020-06-12T23:15:59Z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0x010100681A7807B99A634AA63596304F2D4B69</vt:lpwstr>
  </property>
  <property fmtid="{D5CDD505-2E9C-101B-9397-08002B2CF9AE}" pid="3" name="Order">
    <vt:r8>17177000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