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45D"/>
    <a:srgbClr val="8B1C40"/>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7C9707-B5F3-40EE-961D-E233A3806A7D}" v="1" dt="2020-06-12T09:38:07.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 Barry Parker" userId="27122f68-7ff6-498b-a268-17a5f0874146" providerId="ADAL" clId="{8F7C9707-B5F3-40EE-961D-E233A3806A7D}"/>
    <pc:docChg chg="custSel modSld">
      <pc:chgData name="Br Barry Parker" userId="27122f68-7ff6-498b-a268-17a5f0874146" providerId="ADAL" clId="{8F7C9707-B5F3-40EE-961D-E233A3806A7D}" dt="2020-06-12T09:38:19.208" v="4" actId="478"/>
      <pc:docMkLst>
        <pc:docMk/>
      </pc:docMkLst>
      <pc:sldChg chg="addSp delSp modSp mod">
        <pc:chgData name="Br Barry Parker" userId="27122f68-7ff6-498b-a268-17a5f0874146" providerId="ADAL" clId="{8F7C9707-B5F3-40EE-961D-E233A3806A7D}" dt="2020-06-12T09:38:19.208" v="4" actId="478"/>
        <pc:sldMkLst>
          <pc:docMk/>
          <pc:sldMk cId="443255875" sldId="259"/>
        </pc:sldMkLst>
        <pc:picChg chg="add del mod">
          <ac:chgData name="Br Barry Parker" userId="27122f68-7ff6-498b-a268-17a5f0874146" providerId="ADAL" clId="{8F7C9707-B5F3-40EE-961D-E233A3806A7D}" dt="2020-06-12T09:38:19.208" v="4" actId="478"/>
          <ac:picMkLst>
            <pc:docMk/>
            <pc:sldMk cId="443255875" sldId="259"/>
            <ac:picMk id="6" creationId="{92FF1085-EEC3-41D1-B1DF-DA6FFBCE36DF}"/>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dirty="0"/>
              <a:t>Click to edit Master title style</a:t>
            </a:r>
            <a:endParaRPr lang="en-AU" dirty="0"/>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12/06/2020</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12/06/2020</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mobrien@dominic.tas.edu.a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lstStyle/>
          <a:p>
            <a:r>
              <a:rPr lang="en-AU" dirty="0"/>
              <a:t>Year 9 and 10</a:t>
            </a: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AU" dirty="0"/>
              <a:t>Creative Arts –</a:t>
            </a:r>
            <a:br>
              <a:rPr lang="en-AU" dirty="0"/>
            </a:br>
            <a:r>
              <a:rPr lang="en-AU" dirty="0"/>
              <a:t>Dance</a:t>
            </a:r>
          </a:p>
        </p:txBody>
      </p:sp>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8698-9597-4003-A844-FB0A554F1911}"/>
              </a:ext>
            </a:extLst>
          </p:cNvPr>
          <p:cNvSpPr>
            <a:spLocks noGrp="1"/>
          </p:cNvSpPr>
          <p:nvPr>
            <p:ph type="title"/>
          </p:nvPr>
        </p:nvSpPr>
        <p:spPr>
          <a:xfrm>
            <a:off x="838200" y="365126"/>
            <a:ext cx="9434780" cy="908504"/>
          </a:xfrm>
        </p:spPr>
        <p:txBody>
          <a:bodyPr/>
          <a:lstStyle/>
          <a:p>
            <a:r>
              <a:rPr lang="en-AU" dirty="0"/>
              <a:t>Dance</a:t>
            </a:r>
          </a:p>
        </p:txBody>
      </p:sp>
      <p:sp>
        <p:nvSpPr>
          <p:cNvPr id="3" name="Content Placeholder 2">
            <a:extLst>
              <a:ext uri="{FF2B5EF4-FFF2-40B4-BE49-F238E27FC236}">
                <a16:creationId xmlns:a16="http://schemas.microsoft.com/office/drawing/2014/main" id="{9F853A2C-3D16-410F-9DEB-7531B6BEE37F}"/>
              </a:ext>
            </a:extLst>
          </p:cNvPr>
          <p:cNvSpPr>
            <a:spLocks noGrp="1"/>
          </p:cNvSpPr>
          <p:nvPr>
            <p:ph idx="1"/>
          </p:nvPr>
        </p:nvSpPr>
        <p:spPr>
          <a:xfrm>
            <a:off x="424544" y="1404257"/>
            <a:ext cx="9598064" cy="2982685"/>
          </a:xfrm>
        </p:spPr>
        <p:txBody>
          <a:bodyPr>
            <a:normAutofit/>
          </a:bodyPr>
          <a:lstStyle/>
          <a:p>
            <a:pPr marL="0" indent="0">
              <a:buNone/>
            </a:pPr>
            <a:r>
              <a:rPr lang="en-US" sz="2800" dirty="0"/>
              <a:t>Our partnership with </a:t>
            </a:r>
            <a:r>
              <a:rPr lang="en-US" sz="2800" dirty="0" err="1"/>
              <a:t>Jenina’s</a:t>
            </a:r>
            <a:r>
              <a:rPr lang="en-US" sz="2800" dirty="0"/>
              <a:t> Dance Workshop, one of Hobart’s premier dance studios, ensures that our students have access to the best instructors and facilities possible. Expert dance teachers share their knowledge, giving our students an excellent, professional dance experience.</a:t>
            </a:r>
          </a:p>
          <a:p>
            <a:pPr marL="0" indent="0">
              <a:buNone/>
            </a:pPr>
            <a:r>
              <a:rPr lang="en-US" sz="2800" dirty="0"/>
              <a:t>The Year 9/10 Course assumes students are experienced in Dance and interested in continuing in Years 11 and 12. </a:t>
            </a:r>
          </a:p>
        </p:txBody>
      </p:sp>
      <p:pic>
        <p:nvPicPr>
          <p:cNvPr id="5" name="Picture 4">
            <a:extLst>
              <a:ext uri="{FF2B5EF4-FFF2-40B4-BE49-F238E27FC236}">
                <a16:creationId xmlns:a16="http://schemas.microsoft.com/office/drawing/2014/main" id="{B93F65B5-9FAD-43C1-AB67-EE33F8ADF24D}"/>
              </a:ext>
            </a:extLst>
          </p:cNvPr>
          <p:cNvPicPr>
            <a:picLocks noChangeAspect="1"/>
          </p:cNvPicPr>
          <p:nvPr/>
        </p:nvPicPr>
        <p:blipFill rotWithShape="1">
          <a:blip r:embed="rId2">
            <a:extLst>
              <a:ext uri="{28A0092B-C50C-407E-A947-70E740481C1C}">
                <a14:useLocalDpi xmlns:a14="http://schemas.microsoft.com/office/drawing/2010/main" val="0"/>
              </a:ext>
            </a:extLst>
          </a:blip>
          <a:srcRect l="9037" t="9375" r="9166" b="12851"/>
          <a:stretch/>
        </p:blipFill>
        <p:spPr>
          <a:xfrm>
            <a:off x="3102429" y="4517570"/>
            <a:ext cx="4855030" cy="2133601"/>
          </a:xfrm>
          <a:prstGeom prst="rect">
            <a:avLst/>
          </a:prstGeom>
        </p:spPr>
      </p:pic>
    </p:spTree>
    <p:extLst>
      <p:ext uri="{BB962C8B-B14F-4D97-AF65-F5344CB8AC3E}">
        <p14:creationId xmlns:p14="http://schemas.microsoft.com/office/powerpoint/2010/main" val="302681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13D9-242C-469B-8F16-4DD67096E569}"/>
              </a:ext>
            </a:extLst>
          </p:cNvPr>
          <p:cNvSpPr>
            <a:spLocks noGrp="1"/>
          </p:cNvSpPr>
          <p:nvPr>
            <p:ph type="title"/>
          </p:nvPr>
        </p:nvSpPr>
        <p:spPr/>
        <p:txBody>
          <a:bodyPr/>
          <a:lstStyle/>
          <a:p>
            <a:r>
              <a:rPr lang="en-AU" dirty="0"/>
              <a:t>What do you do?</a:t>
            </a:r>
          </a:p>
        </p:txBody>
      </p:sp>
      <p:sp>
        <p:nvSpPr>
          <p:cNvPr id="3" name="Content Placeholder 2">
            <a:extLst>
              <a:ext uri="{FF2B5EF4-FFF2-40B4-BE49-F238E27FC236}">
                <a16:creationId xmlns:a16="http://schemas.microsoft.com/office/drawing/2014/main" id="{DCAAD7C4-5F1C-410F-AB8A-A96D3322D4F4}"/>
              </a:ext>
            </a:extLst>
          </p:cNvPr>
          <p:cNvSpPr>
            <a:spLocks noGrp="1"/>
          </p:cNvSpPr>
          <p:nvPr>
            <p:ph idx="1"/>
          </p:nvPr>
        </p:nvSpPr>
        <p:spPr/>
        <p:txBody>
          <a:bodyPr>
            <a:normAutofit/>
          </a:bodyPr>
          <a:lstStyle/>
          <a:p>
            <a:r>
              <a:rPr lang="en-US" sz="2800" dirty="0"/>
              <a:t>Build upon the skills developed in Year 8.</a:t>
            </a:r>
          </a:p>
          <a:p>
            <a:r>
              <a:rPr lang="en-US" sz="2800" dirty="0"/>
              <a:t>In depth exploration of dance techniques, including Classical, Ballet, Contemporary, Jazz, Hip-Hop and Lyrical.</a:t>
            </a:r>
          </a:p>
          <a:p>
            <a:r>
              <a:rPr lang="en-US" sz="2800" dirty="0"/>
              <a:t>Creating, developing and performing original choreography.</a:t>
            </a:r>
          </a:p>
          <a:p>
            <a:r>
              <a:rPr lang="en-US" sz="2800" dirty="0"/>
              <a:t>Present work at the Southern Tasmanian Dance Eisteddfod and Showcase events at the College.</a:t>
            </a:r>
          </a:p>
          <a:p>
            <a:r>
              <a:rPr lang="en-US" sz="2800" dirty="0"/>
              <a:t>Dominic’s Year 9/10 Dance Program ensures that students are prepared with the skills and knowledge required for Senior Secondary Dance curriculum in Years 11 and 12.</a:t>
            </a:r>
          </a:p>
        </p:txBody>
      </p:sp>
    </p:spTree>
    <p:extLst>
      <p:ext uri="{BB962C8B-B14F-4D97-AF65-F5344CB8AC3E}">
        <p14:creationId xmlns:p14="http://schemas.microsoft.com/office/powerpoint/2010/main" val="3386167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C604-87DA-4294-9C00-D1C42F1E6D44}"/>
              </a:ext>
            </a:extLst>
          </p:cNvPr>
          <p:cNvSpPr>
            <a:spLocks noGrp="1"/>
          </p:cNvSpPr>
          <p:nvPr>
            <p:ph type="title"/>
          </p:nvPr>
        </p:nvSpPr>
        <p:spPr/>
        <p:txBody>
          <a:bodyPr/>
          <a:lstStyle/>
          <a:p>
            <a:r>
              <a:rPr lang="en-AU" dirty="0"/>
              <a:t>What you need?</a:t>
            </a:r>
          </a:p>
        </p:txBody>
      </p:sp>
      <p:sp>
        <p:nvSpPr>
          <p:cNvPr id="3" name="Content Placeholder 2">
            <a:extLst>
              <a:ext uri="{FF2B5EF4-FFF2-40B4-BE49-F238E27FC236}">
                <a16:creationId xmlns:a16="http://schemas.microsoft.com/office/drawing/2014/main" id="{4E2BD035-5AAF-49E4-8DFD-FFC60F5E48E1}"/>
              </a:ext>
            </a:extLst>
          </p:cNvPr>
          <p:cNvSpPr>
            <a:spLocks noGrp="1"/>
          </p:cNvSpPr>
          <p:nvPr>
            <p:ph idx="1"/>
          </p:nvPr>
        </p:nvSpPr>
        <p:spPr>
          <a:xfrm>
            <a:off x="838200" y="1825625"/>
            <a:ext cx="4136571" cy="2376261"/>
          </a:xfrm>
        </p:spPr>
        <p:txBody>
          <a:bodyPr>
            <a:normAutofit/>
          </a:bodyPr>
          <a:lstStyle/>
          <a:p>
            <a:pPr lvl="0"/>
            <a:r>
              <a:rPr lang="en-AU" sz="2800" dirty="0"/>
              <a:t>Sports uniform.</a:t>
            </a:r>
            <a:endParaRPr lang="en-US" sz="2800" dirty="0"/>
          </a:p>
          <a:p>
            <a:pPr lvl="0"/>
            <a:r>
              <a:rPr lang="en-AU" sz="2800" dirty="0"/>
              <a:t>Jazz shoes.</a:t>
            </a:r>
            <a:endParaRPr lang="en-US" sz="2800" dirty="0"/>
          </a:p>
          <a:p>
            <a:pPr lvl="0"/>
            <a:r>
              <a:rPr lang="en-AU" sz="2800" dirty="0"/>
              <a:t>Energy and enthusiasm.</a:t>
            </a:r>
            <a:endParaRPr lang="en-US" sz="2800" dirty="0"/>
          </a:p>
        </p:txBody>
      </p:sp>
      <p:pic>
        <p:nvPicPr>
          <p:cNvPr id="5" name="Picture 4">
            <a:extLst>
              <a:ext uri="{FF2B5EF4-FFF2-40B4-BE49-F238E27FC236}">
                <a16:creationId xmlns:a16="http://schemas.microsoft.com/office/drawing/2014/main" id="{D79555E5-F431-4C97-8C6E-1F2D6D5E99F6}"/>
              </a:ext>
            </a:extLst>
          </p:cNvPr>
          <p:cNvPicPr>
            <a:picLocks noChangeAspect="1"/>
          </p:cNvPicPr>
          <p:nvPr/>
        </p:nvPicPr>
        <p:blipFill rotWithShape="1">
          <a:blip r:embed="rId2">
            <a:extLst>
              <a:ext uri="{28A0092B-C50C-407E-A947-70E740481C1C}">
                <a14:useLocalDpi xmlns:a14="http://schemas.microsoft.com/office/drawing/2010/main" val="0"/>
              </a:ext>
            </a:extLst>
          </a:blip>
          <a:srcRect t="19237" b="8759"/>
          <a:stretch/>
        </p:blipFill>
        <p:spPr>
          <a:xfrm>
            <a:off x="4039385" y="3660095"/>
            <a:ext cx="5939444" cy="2852057"/>
          </a:xfrm>
          <a:prstGeom prst="rect">
            <a:avLst/>
          </a:prstGeom>
        </p:spPr>
      </p:pic>
    </p:spTree>
    <p:extLst>
      <p:ext uri="{BB962C8B-B14F-4D97-AF65-F5344CB8AC3E}">
        <p14:creationId xmlns:p14="http://schemas.microsoft.com/office/powerpoint/2010/main" val="44325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normAutofit/>
          </a:bodyPr>
          <a:lstStyle/>
          <a:p>
            <a:pPr algn="l"/>
            <a:r>
              <a:rPr lang="en-US" sz="3200" b="0" dirty="0">
                <a:solidFill>
                  <a:schemeClr val="bg1"/>
                </a:solidFill>
              </a:rPr>
              <a:t>Please feel free to contact </a:t>
            </a:r>
            <a:r>
              <a:rPr lang="en-US" sz="3200" b="0" dirty="0" err="1">
                <a:solidFill>
                  <a:schemeClr val="bg1"/>
                </a:solidFill>
              </a:rPr>
              <a:t>Mr</a:t>
            </a:r>
            <a:r>
              <a:rPr lang="en-US" sz="3200" b="0" dirty="0">
                <a:solidFill>
                  <a:schemeClr val="bg1"/>
                </a:solidFill>
              </a:rPr>
              <a:t> Mike O’Brien, Head of Creative Arts, at </a:t>
            </a:r>
            <a:r>
              <a:rPr lang="en-US" sz="3200" b="0" dirty="0">
                <a:solidFill>
                  <a:schemeClr val="bg1"/>
                </a:solidFill>
                <a:hlinkClick r:id="rId2"/>
              </a:rPr>
              <a:t>mobrien@dominic.tas.edu.au</a:t>
            </a:r>
            <a:endParaRPr lang="en-US" sz="3200" b="0" dirty="0">
              <a:solidFill>
                <a:schemeClr val="bg1"/>
              </a:solidFill>
            </a:endParaRP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US" dirty="0"/>
              <a:t>Find out more…</a:t>
            </a:r>
          </a:p>
        </p:txBody>
      </p:sp>
    </p:spTree>
    <p:extLst>
      <p:ext uri="{BB962C8B-B14F-4D97-AF65-F5344CB8AC3E}">
        <p14:creationId xmlns:p14="http://schemas.microsoft.com/office/powerpoint/2010/main" val="1684172585"/>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0" ma:contentTypeDescription="Create a new document." ma:contentTypeScope="" ma:versionID="e29e364a25e642ebf96c673466ec5149">
  <xsd:schema xmlns:xsd="http://www.w3.org/2001/XMLSchema" xmlns:xs="http://www.w3.org/2001/XMLSchema" xmlns:p="http://schemas.microsoft.com/office/2006/metadata/properties" xmlns:ns2="cfccfeef-7e55-4834-a07b-e246201c470a" targetNamespace="http://schemas.microsoft.com/office/2006/metadata/properties" ma:root="true" ma:fieldsID="493684657a825840bf63e83ce25c4a8c" ns2:_="">
    <xsd:import namespace="cfccfeef-7e55-4834-a07b-e246201c47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F0ADBD-717F-4D87-A9EB-804086C7DFAD}">
  <ds:schemaRefs>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terms/"/>
    <ds:schemaRef ds:uri="9ebde098-1071-4510-b685-4a434bf24303"/>
    <ds:schemaRef ds:uri="1a7187bd-3e99-482b-8134-a02f600616ed"/>
    <ds:schemaRef ds:uri="http://purl.org/dc/dcmitype/"/>
  </ds:schemaRefs>
</ds:datastoreItem>
</file>

<file path=customXml/itemProps2.xml><?xml version="1.0" encoding="utf-8"?>
<ds:datastoreItem xmlns:ds="http://schemas.openxmlformats.org/officeDocument/2006/customXml" ds:itemID="{6A06CC3A-67ED-4B6B-B445-9E01161842C4}"/>
</file>

<file path=customXml/itemProps3.xml><?xml version="1.0" encoding="utf-8"?>
<ds:datastoreItem xmlns:ds="http://schemas.openxmlformats.org/officeDocument/2006/customXml" ds:itemID="{09758069-041D-4206-9035-4DA66A5391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TotalTime>
  <Words>201</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Creative Arts – Dance</vt:lpstr>
      <vt:lpstr>Dance</vt:lpstr>
      <vt:lpstr>What do you do?</vt:lpstr>
      <vt:lpstr>What you need?</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Humanities: Commerce</dc:title>
  <dc:creator>BrBarry</dc:creator>
  <cp:lastModifiedBy>Br Barry Parker</cp:lastModifiedBy>
  <cp:revision>5</cp:revision>
  <dcterms:created xsi:type="dcterms:W3CDTF">2020-06-10T23:39:39Z</dcterms:created>
  <dcterms:modified xsi:type="dcterms:W3CDTF">2020-06-12T09:38:33Z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17176500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