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B8788E80-363C-4A73-9D6D-1482B269F898}"/>
    <pc:docChg chg="undo custSel mod addSld delSld modSld">
      <pc:chgData name="Br Barry Parker" userId="27122f68-7ff6-498b-a268-17a5f0874146" providerId="ADAL" clId="{B8788E80-363C-4A73-9D6D-1482B269F898}" dt="2020-06-14T05:22:58.218" v="278" actId="1076"/>
      <pc:docMkLst>
        <pc:docMk/>
      </pc:docMkLst>
      <pc:sldChg chg="addSp delSp modSp mod">
        <pc:chgData name="Br Barry Parker" userId="27122f68-7ff6-498b-a268-17a5f0874146" providerId="ADAL" clId="{B8788E80-363C-4A73-9D6D-1482B269F898}" dt="2020-06-14T05:22:58.218" v="278" actId="1076"/>
        <pc:sldMkLst>
          <pc:docMk/>
          <pc:sldMk cId="443255875" sldId="259"/>
        </pc:sldMkLst>
        <pc:spChg chg="mod">
          <ac:chgData name="Br Barry Parker" userId="27122f68-7ff6-498b-a268-17a5f0874146" providerId="ADAL" clId="{B8788E80-363C-4A73-9D6D-1482B269F898}" dt="2020-06-14T05:22:18.652" v="271" actId="14100"/>
          <ac:spMkLst>
            <pc:docMk/>
            <pc:sldMk cId="443255875" sldId="259"/>
            <ac:spMk id="2" creationId="{827BC604-87DA-4294-9C00-D1C42F1E6D44}"/>
          </ac:spMkLst>
        </pc:spChg>
        <pc:spChg chg="mod">
          <ac:chgData name="Br Barry Parker" userId="27122f68-7ff6-498b-a268-17a5f0874146" providerId="ADAL" clId="{B8788E80-363C-4A73-9D6D-1482B269F898}" dt="2020-06-14T05:22:58.218" v="278" actId="1076"/>
          <ac:spMkLst>
            <pc:docMk/>
            <pc:sldMk cId="443255875" sldId="259"/>
            <ac:spMk id="3" creationId="{4E2BD035-5AAF-49E4-8DFD-FFC60F5E48E1}"/>
          </ac:spMkLst>
        </pc:spChg>
        <pc:picChg chg="add mod">
          <ac:chgData name="Br Barry Parker" userId="27122f68-7ff6-498b-a268-17a5f0874146" providerId="ADAL" clId="{B8788E80-363C-4A73-9D6D-1482B269F898}" dt="2020-06-14T05:22:55.239" v="277" actId="1076"/>
          <ac:picMkLst>
            <pc:docMk/>
            <pc:sldMk cId="443255875" sldId="259"/>
            <ac:picMk id="5" creationId="{0324D0F4-DF22-4ED6-983A-F5EB602CD86E}"/>
          </ac:picMkLst>
        </pc:picChg>
        <pc:picChg chg="del">
          <ac:chgData name="Br Barry Parker" userId="27122f68-7ff6-498b-a268-17a5f0874146" providerId="ADAL" clId="{B8788E80-363C-4A73-9D6D-1482B269F898}" dt="2020-06-14T05:22:07.695" v="268" actId="478"/>
          <ac:picMkLst>
            <pc:docMk/>
            <pc:sldMk cId="443255875" sldId="259"/>
            <ac:picMk id="11" creationId="{F9BEADB7-9A4E-474B-B47C-7DD550A5C4A1}"/>
          </ac:picMkLst>
        </pc:picChg>
      </pc:sldChg>
      <pc:sldChg chg="addSp delSp modSp mod setBg">
        <pc:chgData name="Br Barry Parker" userId="27122f68-7ff6-498b-a268-17a5f0874146" providerId="ADAL" clId="{B8788E80-363C-4A73-9D6D-1482B269F898}" dt="2020-06-12T23:04:58.346" v="267" actId="2085"/>
        <pc:sldMkLst>
          <pc:docMk/>
          <pc:sldMk cId="3386167280" sldId="260"/>
        </pc:sldMkLst>
        <pc:spChg chg="mod">
          <ac:chgData name="Br Barry Parker" userId="27122f68-7ff6-498b-a268-17a5f0874146" providerId="ADAL" clId="{B8788E80-363C-4A73-9D6D-1482B269F898}" dt="2020-06-12T10:48:16.407" v="188" actId="14100"/>
          <ac:spMkLst>
            <pc:docMk/>
            <pc:sldMk cId="3386167280" sldId="260"/>
            <ac:spMk id="2" creationId="{905313D9-242C-469B-8F16-4DD67096E569}"/>
          </ac:spMkLst>
        </pc:spChg>
        <pc:spChg chg="mod">
          <ac:chgData name="Br Barry Parker" userId="27122f68-7ff6-498b-a268-17a5f0874146" providerId="ADAL" clId="{B8788E80-363C-4A73-9D6D-1482B269F898}" dt="2020-06-12T10:48:12.784" v="187" actId="1076"/>
          <ac:spMkLst>
            <pc:docMk/>
            <pc:sldMk cId="3386167280" sldId="260"/>
            <ac:spMk id="3" creationId="{DCAAD7C4-5F1C-410F-AB8A-A96D3322D4F4}"/>
          </ac:spMkLst>
        </pc:spChg>
        <pc:spChg chg="add mod ord">
          <ac:chgData name="Br Barry Parker" userId="27122f68-7ff6-498b-a268-17a5f0874146" providerId="ADAL" clId="{B8788E80-363C-4A73-9D6D-1482B269F898}" dt="2020-06-12T23:04:58.346" v="267" actId="2085"/>
          <ac:spMkLst>
            <pc:docMk/>
            <pc:sldMk cId="3386167280" sldId="260"/>
            <ac:spMk id="4" creationId="{1C44CA93-DDD8-41F4-A6E0-013953EBF2D5}"/>
          </ac:spMkLst>
        </pc:spChg>
        <pc:spChg chg="add del">
          <ac:chgData name="Br Barry Parker" userId="27122f68-7ff6-498b-a268-17a5f0874146" providerId="ADAL" clId="{B8788E80-363C-4A73-9D6D-1482B269F898}" dt="2020-06-12T10:19:43.937" v="40" actId="26606"/>
          <ac:spMkLst>
            <pc:docMk/>
            <pc:sldMk cId="3386167280" sldId="260"/>
            <ac:spMk id="12" creationId="{8FC9BE17-9A7B-462D-AE50-3D8777387304}"/>
          </ac:spMkLst>
        </pc:spChg>
        <pc:spChg chg="add del">
          <ac:chgData name="Br Barry Parker" userId="27122f68-7ff6-498b-a268-17a5f0874146" providerId="ADAL" clId="{B8788E80-363C-4A73-9D6D-1482B269F898}" dt="2020-06-12T10:19:43.937" v="40" actId="26606"/>
          <ac:spMkLst>
            <pc:docMk/>
            <pc:sldMk cId="3386167280" sldId="260"/>
            <ac:spMk id="14" creationId="{3EBE8569-6AEC-4B8C-8D53-2DE337CDBA65}"/>
          </ac:spMkLst>
        </pc:spChg>
        <pc:spChg chg="add del">
          <ac:chgData name="Br Barry Parker" userId="27122f68-7ff6-498b-a268-17a5f0874146" providerId="ADAL" clId="{B8788E80-363C-4A73-9D6D-1482B269F898}" dt="2020-06-12T10:19:43.937" v="40" actId="26606"/>
          <ac:spMkLst>
            <pc:docMk/>
            <pc:sldMk cId="3386167280" sldId="260"/>
            <ac:spMk id="16" creationId="{55D4142C-5077-457F-A6AD-3FECFDB39685}"/>
          </ac:spMkLst>
        </pc:spChg>
        <pc:spChg chg="add del">
          <ac:chgData name="Br Barry Parker" userId="27122f68-7ff6-498b-a268-17a5f0874146" providerId="ADAL" clId="{B8788E80-363C-4A73-9D6D-1482B269F898}" dt="2020-06-12T10:19:43.937" v="40" actId="26606"/>
          <ac:spMkLst>
            <pc:docMk/>
            <pc:sldMk cId="3386167280" sldId="260"/>
            <ac:spMk id="18" creationId="{7A5F0580-5EE9-419F-96EE-B6529EF6E7D0}"/>
          </ac:spMkLst>
        </pc:spChg>
        <pc:picChg chg="add mod ord">
          <ac:chgData name="Br Barry Parker" userId="27122f68-7ff6-498b-a268-17a5f0874146" providerId="ADAL" clId="{B8788E80-363C-4A73-9D6D-1482B269F898}" dt="2020-06-12T23:01:57.702" v="265" actId="167"/>
          <ac:picMkLst>
            <pc:docMk/>
            <pc:sldMk cId="3386167280" sldId="260"/>
            <ac:picMk id="5" creationId="{B4E66ADD-FEB9-48CD-98BA-461FE8C1C4EA}"/>
          </ac:picMkLst>
        </pc:picChg>
        <pc:picChg chg="add del mod ord modCrop">
          <ac:chgData name="Br Barry Parker" userId="27122f68-7ff6-498b-a268-17a5f0874146" providerId="ADAL" clId="{B8788E80-363C-4A73-9D6D-1482B269F898}" dt="2020-06-12T10:30:49.755" v="57" actId="478"/>
          <ac:picMkLst>
            <pc:docMk/>
            <pc:sldMk cId="3386167280" sldId="260"/>
            <ac:picMk id="7" creationId="{0B436EE5-B879-422A-879A-9C01DE4DEDD7}"/>
          </ac:picMkLst>
        </pc:picChg>
        <pc:picChg chg="add del mod">
          <ac:chgData name="Br Barry Parker" userId="27122f68-7ff6-498b-a268-17a5f0874146" providerId="ADAL" clId="{B8788E80-363C-4A73-9D6D-1482B269F898}" dt="2020-06-12T10:32:12.883" v="64" actId="478"/>
          <ac:picMkLst>
            <pc:docMk/>
            <pc:sldMk cId="3386167280" sldId="260"/>
            <ac:picMk id="9" creationId="{371656B2-169F-4EE2-BCC0-FAF6BE6ED01B}"/>
          </ac:picMkLst>
        </pc:picChg>
        <pc:picChg chg="add del mod">
          <ac:chgData name="Br Barry Parker" userId="27122f68-7ff6-498b-a268-17a5f0874146" providerId="ADAL" clId="{B8788E80-363C-4A73-9D6D-1482B269F898}" dt="2020-06-12T10:33:54.621" v="72" actId="931"/>
          <ac:picMkLst>
            <pc:docMk/>
            <pc:sldMk cId="3386167280" sldId="260"/>
            <ac:picMk id="11" creationId="{707C8435-F9F6-4FE4-8060-3EF0D278203C}"/>
          </ac:picMkLst>
        </pc:picChg>
        <pc:picChg chg="add del mod">
          <ac:chgData name="Br Barry Parker" userId="27122f68-7ff6-498b-a268-17a5f0874146" providerId="ADAL" clId="{B8788E80-363C-4A73-9D6D-1482B269F898}" dt="2020-06-12T10:21:45.468" v="51"/>
          <ac:picMkLst>
            <pc:docMk/>
            <pc:sldMk cId="3386167280" sldId="260"/>
            <ac:picMk id="13" creationId="{0F6A26C2-9AC1-4C6A-9CBA-1E70F4570E09}"/>
          </ac:picMkLst>
        </pc:picChg>
        <pc:picChg chg="add del mod">
          <ac:chgData name="Br Barry Parker" userId="27122f68-7ff6-498b-a268-17a5f0874146" providerId="ADAL" clId="{B8788E80-363C-4A73-9D6D-1482B269F898}" dt="2020-06-12T10:30:53.443" v="59" actId="478"/>
          <ac:picMkLst>
            <pc:docMk/>
            <pc:sldMk cId="3386167280" sldId="260"/>
            <ac:picMk id="15" creationId="{138B7868-C356-43F0-A7AE-AE58FB717C7E}"/>
          </ac:picMkLst>
        </pc:picChg>
        <pc:picChg chg="add del mod">
          <ac:chgData name="Br Barry Parker" userId="27122f68-7ff6-498b-a268-17a5f0874146" providerId="ADAL" clId="{B8788E80-363C-4A73-9D6D-1482B269F898}" dt="2020-06-12T10:41:51.270" v="93" actId="478"/>
          <ac:picMkLst>
            <pc:docMk/>
            <pc:sldMk cId="3386167280" sldId="260"/>
            <ac:picMk id="19" creationId="{4BA546A1-78F3-4C79-ADCD-F1B468AE2E5C}"/>
          </ac:picMkLst>
        </pc:picChg>
        <pc:picChg chg="add del mod">
          <ac:chgData name="Br Barry Parker" userId="27122f68-7ff6-498b-a268-17a5f0874146" providerId="ADAL" clId="{B8788E80-363C-4A73-9D6D-1482B269F898}" dt="2020-06-12T10:44:44.760" v="101" actId="478"/>
          <ac:picMkLst>
            <pc:docMk/>
            <pc:sldMk cId="3386167280" sldId="260"/>
            <ac:picMk id="21" creationId="{876753D2-4716-4D6B-938E-42BB1E9F1619}"/>
          </ac:picMkLst>
        </pc:picChg>
        <pc:picChg chg="add del mod ord modCrop">
          <ac:chgData name="Br Barry Parker" userId="27122f68-7ff6-498b-a268-17a5f0874146" providerId="ADAL" clId="{B8788E80-363C-4A73-9D6D-1482B269F898}" dt="2020-06-12T22:58:08.379" v="233" actId="478"/>
          <ac:picMkLst>
            <pc:docMk/>
            <pc:sldMk cId="3386167280" sldId="260"/>
            <ac:picMk id="22" creationId="{598E3456-C108-44C3-BDD5-F02380595516}"/>
          </ac:picMkLst>
        </pc:picChg>
      </pc:sldChg>
      <pc:sldChg chg="addSp delSp modSp mod">
        <pc:chgData name="Br Barry Parker" userId="27122f68-7ff6-498b-a268-17a5f0874146" providerId="ADAL" clId="{B8788E80-363C-4A73-9D6D-1482B269F898}" dt="2020-06-12T10:57:22.147" v="199" actId="1076"/>
        <pc:sldMkLst>
          <pc:docMk/>
          <pc:sldMk cId="1510675738" sldId="261"/>
        </pc:sldMkLst>
        <pc:spChg chg="mod">
          <ac:chgData name="Br Barry Parker" userId="27122f68-7ff6-498b-a268-17a5f0874146" providerId="ADAL" clId="{B8788E80-363C-4A73-9D6D-1482B269F898}" dt="2020-06-12T10:49:27.577" v="192"/>
          <ac:spMkLst>
            <pc:docMk/>
            <pc:sldMk cId="1510675738" sldId="261"/>
            <ac:spMk id="3" creationId="{DCAAD7C4-5F1C-410F-AB8A-A96D3322D4F4}"/>
          </ac:spMkLst>
        </pc:spChg>
        <pc:picChg chg="del">
          <ac:chgData name="Br Barry Parker" userId="27122f68-7ff6-498b-a268-17a5f0874146" providerId="ADAL" clId="{B8788E80-363C-4A73-9D6D-1482B269F898}" dt="2020-06-12T10:50:29.059" v="193" actId="478"/>
          <ac:picMkLst>
            <pc:docMk/>
            <pc:sldMk cId="1510675738" sldId="261"/>
            <ac:picMk id="4" creationId="{D5583435-98FB-4233-AF2E-468713C27E8B}"/>
          </ac:picMkLst>
        </pc:picChg>
        <pc:picChg chg="add mod">
          <ac:chgData name="Br Barry Parker" userId="27122f68-7ff6-498b-a268-17a5f0874146" providerId="ADAL" clId="{B8788E80-363C-4A73-9D6D-1482B269F898}" dt="2020-06-12T10:57:22.147" v="199" actId="1076"/>
          <ac:picMkLst>
            <pc:docMk/>
            <pc:sldMk cId="1510675738" sldId="261"/>
            <ac:picMk id="6" creationId="{D97D0713-997E-4BFC-9C3F-DC675476157F}"/>
          </ac:picMkLst>
        </pc:picChg>
      </pc:sldChg>
      <pc:sldChg chg="addSp delSp modSp add del mod setBg">
        <pc:chgData name="Br Barry Parker" userId="27122f68-7ff6-498b-a268-17a5f0874146" providerId="ADAL" clId="{B8788E80-363C-4A73-9D6D-1482B269F898}" dt="2020-06-12T10:22:32.694" v="55"/>
        <pc:sldMkLst>
          <pc:docMk/>
          <pc:sldMk cId="3317953701" sldId="262"/>
        </pc:sldMkLst>
        <pc:spChg chg="mod">
          <ac:chgData name="Br Barry Parker" userId="27122f68-7ff6-498b-a268-17a5f0874146" providerId="ADAL" clId="{B8788E80-363C-4A73-9D6D-1482B269F898}" dt="2020-06-12T10:22:28.811" v="53" actId="26606"/>
          <ac:spMkLst>
            <pc:docMk/>
            <pc:sldMk cId="3317953701" sldId="262"/>
            <ac:spMk id="2" creationId="{905313D9-242C-469B-8F16-4DD67096E569}"/>
          </ac:spMkLst>
        </pc:spChg>
        <pc:spChg chg="mod">
          <ac:chgData name="Br Barry Parker" userId="27122f68-7ff6-498b-a268-17a5f0874146" providerId="ADAL" clId="{B8788E80-363C-4A73-9D6D-1482B269F898}" dt="2020-06-12T10:22:28.811" v="53" actId="26606"/>
          <ac:spMkLst>
            <pc:docMk/>
            <pc:sldMk cId="3317953701" sldId="262"/>
            <ac:spMk id="3" creationId="{DCAAD7C4-5F1C-410F-AB8A-A96D3322D4F4}"/>
          </ac:spMkLst>
        </pc:spChg>
        <pc:spChg chg="add del">
          <ac:chgData name="Br Barry Parker" userId="27122f68-7ff6-498b-a268-17a5f0874146" providerId="ADAL" clId="{B8788E80-363C-4A73-9D6D-1482B269F898}" dt="2020-06-12T10:22:28.811" v="53" actId="26606"/>
          <ac:spMkLst>
            <pc:docMk/>
            <pc:sldMk cId="3317953701" sldId="262"/>
            <ac:spMk id="12" creationId="{8FC9BE17-9A7B-462D-AE50-3D8777387304}"/>
          </ac:spMkLst>
        </pc:spChg>
        <pc:spChg chg="add del">
          <ac:chgData name="Br Barry Parker" userId="27122f68-7ff6-498b-a268-17a5f0874146" providerId="ADAL" clId="{B8788E80-363C-4A73-9D6D-1482B269F898}" dt="2020-06-12T10:22:28.811" v="53" actId="26606"/>
          <ac:spMkLst>
            <pc:docMk/>
            <pc:sldMk cId="3317953701" sldId="262"/>
            <ac:spMk id="14" creationId="{3EBE8569-6AEC-4B8C-8D53-2DE337CDBA65}"/>
          </ac:spMkLst>
        </pc:spChg>
        <pc:spChg chg="add del">
          <ac:chgData name="Br Barry Parker" userId="27122f68-7ff6-498b-a268-17a5f0874146" providerId="ADAL" clId="{B8788E80-363C-4A73-9D6D-1482B269F898}" dt="2020-06-12T10:22:28.811" v="53" actId="26606"/>
          <ac:spMkLst>
            <pc:docMk/>
            <pc:sldMk cId="3317953701" sldId="262"/>
            <ac:spMk id="16" creationId="{55D4142C-5077-457F-A6AD-3FECFDB39685}"/>
          </ac:spMkLst>
        </pc:spChg>
        <pc:spChg chg="add del">
          <ac:chgData name="Br Barry Parker" userId="27122f68-7ff6-498b-a268-17a5f0874146" providerId="ADAL" clId="{B8788E80-363C-4A73-9D6D-1482B269F898}" dt="2020-06-12T10:22:28.811" v="53" actId="26606"/>
          <ac:spMkLst>
            <pc:docMk/>
            <pc:sldMk cId="3317953701" sldId="262"/>
            <ac:spMk id="18" creationId="{7A5F0580-5EE9-419F-96EE-B6529EF6E7D0}"/>
          </ac:spMkLst>
        </pc:spChg>
        <pc:picChg chg="mod ord">
          <ac:chgData name="Br Barry Parker" userId="27122f68-7ff6-498b-a268-17a5f0874146" providerId="ADAL" clId="{B8788E80-363C-4A73-9D6D-1482B269F898}" dt="2020-06-12T10:22:32.080" v="54" actId="14861"/>
          <ac:picMkLst>
            <pc:docMk/>
            <pc:sldMk cId="3317953701" sldId="262"/>
            <ac:picMk id="7" creationId="{0B436EE5-B879-422A-879A-9C01DE4DEDD7}"/>
          </ac:picMkLst>
        </pc:picChg>
      </pc:sldChg>
      <pc:sldChg chg="addSp delSp modSp new del mod setBg delDesignElem">
        <pc:chgData name="Br Barry Parker" userId="27122f68-7ff6-498b-a268-17a5f0874146" providerId="ADAL" clId="{B8788E80-363C-4A73-9D6D-1482B269F898}" dt="2020-06-12T23:02:09.858" v="266" actId="47"/>
        <pc:sldMkLst>
          <pc:docMk/>
          <pc:sldMk cId="4179785593" sldId="262"/>
        </pc:sldMkLst>
        <pc:spChg chg="add del mod ord">
          <ac:chgData name="Br Barry Parker" userId="27122f68-7ff6-498b-a268-17a5f0874146" providerId="ADAL" clId="{B8788E80-363C-4A73-9D6D-1482B269F898}" dt="2020-06-12T22:55:14.832" v="228" actId="478"/>
          <ac:spMkLst>
            <pc:docMk/>
            <pc:sldMk cId="4179785593" sldId="262"/>
            <ac:spMk id="2" creationId="{3B1E1770-8194-4861-BA4D-05CB88087EDE}"/>
          </ac:spMkLst>
        </pc:spChg>
        <pc:spChg chg="del">
          <ac:chgData name="Br Barry Parker" userId="27122f68-7ff6-498b-a268-17a5f0874146" providerId="ADAL" clId="{B8788E80-363C-4A73-9D6D-1482B269F898}" dt="2020-06-12T22:51:50.817" v="211" actId="931"/>
          <ac:spMkLst>
            <pc:docMk/>
            <pc:sldMk cId="4179785593" sldId="262"/>
            <ac:spMk id="3" creationId="{CABE2F43-D75C-4C6F-A5FE-D1A1248A9EB2}"/>
          </ac:spMkLst>
        </pc:spChg>
        <pc:spChg chg="add del mod">
          <ac:chgData name="Br Barry Parker" userId="27122f68-7ff6-498b-a268-17a5f0874146" providerId="ADAL" clId="{B8788E80-363C-4A73-9D6D-1482B269F898}" dt="2020-06-12T22:52:28.398" v="216" actId="26606"/>
          <ac:spMkLst>
            <pc:docMk/>
            <pc:sldMk cId="4179785593" sldId="262"/>
            <ac:spMk id="7" creationId="{8229398C-8A9F-44DA-9774-71201F1AE540}"/>
          </ac:spMkLst>
        </pc:spChg>
        <pc:spChg chg="add del">
          <ac:chgData name="Br Barry Parker" userId="27122f68-7ff6-498b-a268-17a5f0874146" providerId="ADAL" clId="{B8788E80-363C-4A73-9D6D-1482B269F898}" dt="2020-06-12T22:53:37.254" v="224" actId="26606"/>
          <ac:spMkLst>
            <pc:docMk/>
            <pc:sldMk cId="4179785593" sldId="262"/>
            <ac:spMk id="13" creationId="{E91DC736-0EF8-4F87-9146-EBF1D2EE4D3D}"/>
          </ac:spMkLst>
        </pc:spChg>
        <pc:spChg chg="add del">
          <ac:chgData name="Br Barry Parker" userId="27122f68-7ff6-498b-a268-17a5f0874146" providerId="ADAL" clId="{B8788E80-363C-4A73-9D6D-1482B269F898}" dt="2020-06-12T22:53:37.254" v="224" actId="26606"/>
          <ac:spMkLst>
            <pc:docMk/>
            <pc:sldMk cId="4179785593" sldId="262"/>
            <ac:spMk id="15" creationId="{097CD68E-23E3-4007-8847-CD0944C4F7BE}"/>
          </ac:spMkLst>
        </pc:spChg>
        <pc:spChg chg="add del">
          <ac:chgData name="Br Barry Parker" userId="27122f68-7ff6-498b-a268-17a5f0874146" providerId="ADAL" clId="{B8788E80-363C-4A73-9D6D-1482B269F898}" dt="2020-06-12T22:53:37.254" v="224" actId="26606"/>
          <ac:spMkLst>
            <pc:docMk/>
            <pc:sldMk cId="4179785593" sldId="262"/>
            <ac:spMk id="17" creationId="{AF2F604E-43BE-4DC3-B983-E071523364F8}"/>
          </ac:spMkLst>
        </pc:spChg>
        <pc:spChg chg="add del">
          <ac:chgData name="Br Barry Parker" userId="27122f68-7ff6-498b-a268-17a5f0874146" providerId="ADAL" clId="{B8788E80-363C-4A73-9D6D-1482B269F898}" dt="2020-06-12T22:53:37.254" v="224" actId="26606"/>
          <ac:spMkLst>
            <pc:docMk/>
            <pc:sldMk cId="4179785593" sldId="262"/>
            <ac:spMk id="19" creationId="{08C9B587-E65E-4B52-B37C-ABEBB6E87928}"/>
          </ac:spMkLst>
        </pc:spChg>
        <pc:spChg chg="add del">
          <ac:chgData name="Br Barry Parker" userId="27122f68-7ff6-498b-a268-17a5f0874146" providerId="ADAL" clId="{B8788E80-363C-4A73-9D6D-1482B269F898}" dt="2020-06-12T22:55:11.041" v="227"/>
          <ac:spMkLst>
            <pc:docMk/>
            <pc:sldMk cId="4179785593" sldId="262"/>
            <ac:spMk id="24" creationId="{E91DC736-0EF8-4F87-9146-EBF1D2EE4D3D}"/>
          </ac:spMkLst>
        </pc:spChg>
        <pc:spChg chg="add del">
          <ac:chgData name="Br Barry Parker" userId="27122f68-7ff6-498b-a268-17a5f0874146" providerId="ADAL" clId="{B8788E80-363C-4A73-9D6D-1482B269F898}" dt="2020-06-12T22:55:35.836" v="232" actId="478"/>
          <ac:spMkLst>
            <pc:docMk/>
            <pc:sldMk cId="4179785593" sldId="262"/>
            <ac:spMk id="26" creationId="{097CD68E-23E3-4007-8847-CD0944C4F7BE}"/>
          </ac:spMkLst>
        </pc:spChg>
        <pc:spChg chg="add del">
          <ac:chgData name="Br Barry Parker" userId="27122f68-7ff6-498b-a268-17a5f0874146" providerId="ADAL" clId="{B8788E80-363C-4A73-9D6D-1482B269F898}" dt="2020-06-12T22:55:27.425" v="230" actId="478"/>
          <ac:spMkLst>
            <pc:docMk/>
            <pc:sldMk cId="4179785593" sldId="262"/>
            <ac:spMk id="28" creationId="{AF2F604E-43BE-4DC3-B983-E071523364F8}"/>
          </ac:spMkLst>
        </pc:spChg>
        <pc:spChg chg="add del">
          <ac:chgData name="Br Barry Parker" userId="27122f68-7ff6-498b-a268-17a5f0874146" providerId="ADAL" clId="{B8788E80-363C-4A73-9D6D-1482B269F898}" dt="2020-06-12T22:55:25.223" v="229" actId="478"/>
          <ac:spMkLst>
            <pc:docMk/>
            <pc:sldMk cId="4179785593" sldId="262"/>
            <ac:spMk id="30" creationId="{08C9B587-E65E-4B52-B37C-ABEBB6E87928}"/>
          </ac:spMkLst>
        </pc:spChg>
        <pc:picChg chg="add del mod">
          <ac:chgData name="Br Barry Parker" userId="27122f68-7ff6-498b-a268-17a5f0874146" providerId="ADAL" clId="{B8788E80-363C-4A73-9D6D-1482B269F898}" dt="2020-06-12T22:51:56.397" v="214" actId="478"/>
          <ac:picMkLst>
            <pc:docMk/>
            <pc:sldMk cId="4179785593" sldId="262"/>
            <ac:picMk id="5" creationId="{E15B8E76-A2FB-4234-8A94-523609618E6B}"/>
          </ac:picMkLst>
        </pc:picChg>
        <pc:picChg chg="add mod">
          <ac:chgData name="Br Barry Parker" userId="27122f68-7ff6-498b-a268-17a5f0874146" providerId="ADAL" clId="{B8788E80-363C-4A73-9D6D-1482B269F898}" dt="2020-06-12T22:58:23.860" v="237" actId="1076"/>
          <ac:picMkLst>
            <pc:docMk/>
            <pc:sldMk cId="4179785593" sldId="262"/>
            <ac:picMk id="8" creationId="{FC9F8C06-75C6-4798-A63B-4B2B62F2FD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obrien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9 and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AU" dirty="0"/>
              <a:t>Creative Arts –</a:t>
            </a:r>
            <a:br>
              <a:rPr lang="en-AU" dirty="0"/>
            </a:br>
            <a:r>
              <a:rPr lang="en-AU" dirty="0"/>
              <a:t>Media Arts</a:t>
            </a:r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 descr="A picture containing kitchenware, grater, strainer, holding&#10;&#10;Description automatically generated">
            <a:extLst>
              <a:ext uri="{FF2B5EF4-FFF2-40B4-BE49-F238E27FC236}">
                <a16:creationId xmlns:a16="http://schemas.microsoft.com/office/drawing/2014/main" id="{B4E66ADD-FEB9-48CD-98BA-461FE8C1C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 rot="16200000">
            <a:off x="-1142285" y="1142287"/>
            <a:ext cx="6857999" cy="45734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44CA93-DDD8-41F4-A6E0-013953EBF2D5}"/>
              </a:ext>
            </a:extLst>
          </p:cNvPr>
          <p:cNvSpPr/>
          <p:nvPr/>
        </p:nvSpPr>
        <p:spPr>
          <a:xfrm>
            <a:off x="1189821" y="0"/>
            <a:ext cx="478132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313D9-242C-469B-8F16-4DD67096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370" y="365125"/>
            <a:ext cx="5450609" cy="1325563"/>
          </a:xfrm>
        </p:spPr>
        <p:txBody>
          <a:bodyPr/>
          <a:lstStyle/>
          <a:p>
            <a:r>
              <a:rPr lang="en-AU" dirty="0"/>
              <a:t>What do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7C4-5F1C-410F-AB8A-A96D3322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087" y="2214348"/>
            <a:ext cx="5257799" cy="3217624"/>
          </a:xfrm>
        </p:spPr>
        <p:txBody>
          <a:bodyPr>
            <a:normAutofit/>
          </a:bodyPr>
          <a:lstStyle/>
          <a:p>
            <a:r>
              <a:rPr lang="en-US" sz="2800" dirty="0"/>
              <a:t>Make photographs, magazine covers and film.</a:t>
            </a:r>
          </a:p>
          <a:p>
            <a:r>
              <a:rPr lang="en-US" sz="2800" dirty="0"/>
              <a:t>Lean analogue and digital techniques.</a:t>
            </a:r>
          </a:p>
          <a:p>
            <a:r>
              <a:rPr lang="en-US" sz="2800" dirty="0"/>
              <a:t>Consider and respond to Media issues and conventions.</a:t>
            </a:r>
          </a:p>
          <a:p>
            <a:r>
              <a:rPr lang="en-US" sz="2800" dirty="0"/>
              <a:t>Respond to project briefs.</a:t>
            </a:r>
          </a:p>
        </p:txBody>
      </p:sp>
    </p:spTree>
    <p:extLst>
      <p:ext uri="{BB962C8B-B14F-4D97-AF65-F5344CB8AC3E}">
        <p14:creationId xmlns:p14="http://schemas.microsoft.com/office/powerpoint/2010/main" val="338616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13D9-242C-469B-8F16-4DD67096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87" y="365125"/>
            <a:ext cx="4775693" cy="1325563"/>
          </a:xfrm>
        </p:spPr>
        <p:txBody>
          <a:bodyPr/>
          <a:lstStyle/>
          <a:p>
            <a:r>
              <a:rPr lang="en-AU" dirty="0"/>
              <a:t>What do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7C4-5F1C-410F-AB8A-A96D3322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287" y="2061947"/>
            <a:ext cx="4372970" cy="3402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assessment you will be required to submit a portfolio of finished media artworks, a sketchbook detailing idea generation and written responses to genres and conventions.</a:t>
            </a:r>
          </a:p>
        </p:txBody>
      </p:sp>
      <p:pic>
        <p:nvPicPr>
          <p:cNvPr id="6" name="Picture 5" descr="A person wearing a hat&#10;&#10;Description automatically generated">
            <a:extLst>
              <a:ext uri="{FF2B5EF4-FFF2-40B4-BE49-F238E27FC236}">
                <a16:creationId xmlns:a16="http://schemas.microsoft.com/office/drawing/2014/main" id="{D97D0713-997E-4BFC-9C3F-DC675476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925285"/>
            <a:ext cx="3896421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7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604-87DA-4294-9C00-D1C42F1E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590" y="365125"/>
            <a:ext cx="9046390" cy="1325563"/>
          </a:xfrm>
        </p:spPr>
        <p:txBody>
          <a:bodyPr/>
          <a:lstStyle/>
          <a:p>
            <a:r>
              <a:rPr lang="en-AU" dirty="0"/>
              <a:t>What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D035-5AAF-49E4-8DFD-FFC60F5E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021233"/>
            <a:ext cx="3374571" cy="3470564"/>
          </a:xfrm>
        </p:spPr>
        <p:txBody>
          <a:bodyPr>
            <a:normAutofit/>
          </a:bodyPr>
          <a:lstStyle/>
          <a:p>
            <a:pPr lvl="0"/>
            <a:r>
              <a:rPr lang="en-AU" sz="2800" dirty="0"/>
              <a:t>The ability to work independently and collaboratively.</a:t>
            </a:r>
            <a:endParaRPr lang="en-US" sz="2800" dirty="0"/>
          </a:p>
          <a:p>
            <a:pPr lvl="0"/>
            <a:r>
              <a:rPr lang="en-AU" sz="2800" dirty="0"/>
              <a:t>A willingness to try new things.</a:t>
            </a:r>
            <a:endParaRPr lang="en-US" sz="2800" dirty="0"/>
          </a:p>
          <a:p>
            <a:pPr lvl="0"/>
            <a:r>
              <a:rPr lang="en-AU" sz="2800" dirty="0"/>
              <a:t>A desire to use technology to make artworks.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4D0F4-DF22-4ED6-983A-F5EB602CD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97" y="2021233"/>
            <a:ext cx="5206603" cy="3470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25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</a:t>
            </a:r>
            <a:r>
              <a:rPr lang="en-US" sz="3200" b="0" dirty="0">
                <a:solidFill>
                  <a:schemeClr val="bg1"/>
                </a:solidFill>
              </a:rPr>
              <a:t> Mike O’Brien, Head of Creative Arts,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mobrien@dominic.tas.edu.au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93B64D3-DCF8-4A38-B690-E4AD31B5579A}"/>
</file>

<file path=customXml/itemProps3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Creative Arts – Media Arts</vt:lpstr>
      <vt:lpstr>What do you do?</vt:lpstr>
      <vt:lpstr>What do you do?</vt:lpstr>
      <vt:lpstr>What you need?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Arts – Media Arts</dc:title>
  <dc:creator>Br Barry Parker</dc:creator>
  <cp:lastModifiedBy>Br Barry Parker</cp:lastModifiedBy>
  <cp:revision>1</cp:revision>
  <dcterms:created xsi:type="dcterms:W3CDTF">2020-06-12T22:52:28Z</dcterms:created>
  <dcterms:modified xsi:type="dcterms:W3CDTF">2020-06-14T05:23:11Z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17177200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