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FF6DBE97-776A-4664-B1E8-44AB634BD6B9}"/>
    <pc:docChg chg="custSel delSld modSld">
      <pc:chgData name="Br Barry Parker" userId="27122f68-7ff6-498b-a268-17a5f0874146" providerId="ADAL" clId="{FF6DBE97-776A-4664-B1E8-44AB634BD6B9}" dt="2020-06-12T23:12:39.987" v="23" actId="1076"/>
      <pc:docMkLst>
        <pc:docMk/>
      </pc:docMkLst>
      <pc:sldChg chg="addSp modSp mod">
        <pc:chgData name="Br Barry Parker" userId="27122f68-7ff6-498b-a268-17a5f0874146" providerId="ADAL" clId="{FF6DBE97-776A-4664-B1E8-44AB634BD6B9}" dt="2020-06-12T23:12:39.987" v="23" actId="1076"/>
        <pc:sldMkLst>
          <pc:docMk/>
          <pc:sldMk cId="443255875" sldId="259"/>
        </pc:sldMkLst>
        <pc:spChg chg="mod">
          <ac:chgData name="Br Barry Parker" userId="27122f68-7ff6-498b-a268-17a5f0874146" providerId="ADAL" clId="{FF6DBE97-776A-4664-B1E8-44AB634BD6B9}" dt="2020-06-12T09:55:06.753" v="17" actId="14100"/>
          <ac:spMkLst>
            <pc:docMk/>
            <pc:sldMk cId="443255875" sldId="259"/>
            <ac:spMk id="3" creationId="{4E2BD035-5AAF-49E4-8DFD-FFC60F5E48E1}"/>
          </ac:spMkLst>
        </pc:spChg>
        <pc:picChg chg="add mod">
          <ac:chgData name="Br Barry Parker" userId="27122f68-7ff6-498b-a268-17a5f0874146" providerId="ADAL" clId="{FF6DBE97-776A-4664-B1E8-44AB634BD6B9}" dt="2020-06-12T23:12:39.987" v="23" actId="1076"/>
          <ac:picMkLst>
            <pc:docMk/>
            <pc:sldMk cId="443255875" sldId="259"/>
            <ac:picMk id="9" creationId="{47610CB1-8D6D-4CEB-B144-51983C75977A}"/>
          </ac:picMkLst>
        </pc:picChg>
      </pc:sldChg>
      <pc:sldChg chg="addSp delSp modSp del mod">
        <pc:chgData name="Br Barry Parker" userId="27122f68-7ff6-498b-a268-17a5f0874146" providerId="ADAL" clId="{FF6DBE97-776A-4664-B1E8-44AB634BD6B9}" dt="2020-06-12T09:54:47.619" v="9" actId="47"/>
        <pc:sldMkLst>
          <pc:docMk/>
          <pc:sldMk cId="1431956929" sldId="261"/>
        </pc:sldMkLst>
        <pc:picChg chg="del">
          <ac:chgData name="Br Barry Parker" userId="27122f68-7ff6-498b-a268-17a5f0874146" providerId="ADAL" clId="{FF6DBE97-776A-4664-B1E8-44AB634BD6B9}" dt="2020-06-12T09:53:55.689" v="0" actId="478"/>
          <ac:picMkLst>
            <pc:docMk/>
            <pc:sldMk cId="1431956929" sldId="261"/>
            <ac:picMk id="7" creationId="{CC309097-3BFB-469C-92FB-ED1E821A93F3}"/>
          </ac:picMkLst>
        </pc:picChg>
        <pc:picChg chg="add del mod">
          <ac:chgData name="Br Barry Parker" userId="27122f68-7ff6-498b-a268-17a5f0874146" providerId="ADAL" clId="{FF6DBE97-776A-4664-B1E8-44AB634BD6B9}" dt="2020-06-12T09:54:45.004" v="8" actId="21"/>
          <ac:picMkLst>
            <pc:docMk/>
            <pc:sldMk cId="1431956929" sldId="261"/>
            <ac:picMk id="9" creationId="{881E55A7-0C99-4493-8092-EA1D0936BF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obrien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/>
              <a:t>Creative Arts –</a:t>
            </a:r>
            <a:br>
              <a:rPr lang="en-AU" dirty="0"/>
            </a:br>
            <a:r>
              <a:rPr lang="en-AU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3D9-242C-469B-8F16-4DD67096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7C4-5F1C-410F-AB8A-A96D332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33114" cy="4667251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Continue to develop instrumental/vocal and musicianship skills as a soloist and in an ensemble.</a:t>
            </a:r>
          </a:p>
          <a:p>
            <a:r>
              <a:rPr lang="en-AU" sz="2800" dirty="0"/>
              <a:t>Analyse a variety of musical genres, music history and music of other cultures.</a:t>
            </a:r>
          </a:p>
          <a:p>
            <a:r>
              <a:rPr lang="en-AU" sz="2800" dirty="0"/>
              <a:t>Analyse and read musical scores.</a:t>
            </a:r>
          </a:p>
          <a:p>
            <a:r>
              <a:rPr lang="en-AU" sz="2800" dirty="0"/>
              <a:t>Learn about Australian music and compose and perform original music.</a:t>
            </a:r>
          </a:p>
          <a:p>
            <a:r>
              <a:rPr lang="en-AU" sz="2800" dirty="0"/>
              <a:t>Collaborate with peers to compose, arrange and perform music.</a:t>
            </a:r>
          </a:p>
          <a:p>
            <a:r>
              <a:rPr lang="en-AU" sz="2800" dirty="0"/>
              <a:t>Record original music using a variety of digital audio software using the school’s DAW.</a:t>
            </a:r>
          </a:p>
        </p:txBody>
      </p:sp>
    </p:spTree>
    <p:extLst>
      <p:ext uri="{BB962C8B-B14F-4D97-AF65-F5344CB8AC3E}">
        <p14:creationId xmlns:p14="http://schemas.microsoft.com/office/powerpoint/2010/main" val="33861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604-87DA-4294-9C00-D1C42F1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035-5AAF-49E4-8DFD-FFC60F5E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6503787" cy="4937718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Pre-existing skills and knowledge on an instrument or voice.</a:t>
            </a:r>
          </a:p>
          <a:p>
            <a:pPr lvl="0"/>
            <a:r>
              <a:rPr lang="en-US" sz="2800" dirty="0"/>
              <a:t>A willingness to perform in front of peers and further develop solo and ensemble skills.</a:t>
            </a:r>
          </a:p>
          <a:p>
            <a:pPr lvl="0"/>
            <a:r>
              <a:rPr lang="en-US" sz="2800" dirty="0"/>
              <a:t>Enthusiasm, creativity and an open mind.</a:t>
            </a:r>
          </a:p>
          <a:p>
            <a:pPr lvl="0"/>
            <a:r>
              <a:rPr lang="en-US" sz="2800" dirty="0"/>
              <a:t>Critical thinking and inquiry skills.</a:t>
            </a:r>
          </a:p>
          <a:p>
            <a:pPr lvl="0"/>
            <a:r>
              <a:rPr lang="en-US" sz="2800" dirty="0"/>
              <a:t>Self-reflection on their own strengths, capabilities and opportunities for growth and progress.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10CB1-8D6D-4CEB-B144-51983C75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987" y="1690688"/>
            <a:ext cx="2838260" cy="42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</a:t>
            </a:r>
            <a:r>
              <a:rPr lang="en-US" sz="3200" b="0" dirty="0">
                <a:solidFill>
                  <a:schemeClr val="bg1"/>
                </a:solidFill>
              </a:rPr>
              <a:t> Mike O’Brien, Head of Creative Arts,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mobrien@dominic.tas.edu.au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1449BB-F72C-4E38-BA3E-3045FD514E07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Creative Arts – Music</vt:lpstr>
      <vt:lpstr>What do you do?</vt:lpstr>
      <vt:lpstr>What you need?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Humanities: Commerce</dc:title>
  <dc:creator>BrBarry</dc:creator>
  <cp:lastModifiedBy>Br Barry Parker</cp:lastModifiedBy>
  <cp:revision>8</cp:revision>
  <dcterms:created xsi:type="dcterms:W3CDTF">2020-06-10T23:39:39Z</dcterms:created>
  <dcterms:modified xsi:type="dcterms:W3CDTF">2020-06-12T23:12:46Z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17176800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