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1C40"/>
    <a:srgbClr val="1E345D"/>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4E0E8-4291-41FD-AC0D-C614C9DC1A20}" v="12" dt="2020-06-11T11:49:38.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 Barry Parker" userId="27122f68-7ff6-498b-a268-17a5f0874146" providerId="ADAL" clId="{E914E0E8-4291-41FD-AC0D-C614C9DC1A20}"/>
    <pc:docChg chg="undo custSel addSld delSld modSld">
      <pc:chgData name="Br Barry Parker" userId="27122f68-7ff6-498b-a268-17a5f0874146" providerId="ADAL" clId="{E914E0E8-4291-41FD-AC0D-C614C9DC1A20}" dt="2020-06-12T13:06:37.102" v="64" actId="20577"/>
      <pc:docMkLst>
        <pc:docMk/>
      </pc:docMkLst>
      <pc:sldChg chg="modSp mod">
        <pc:chgData name="Br Barry Parker" userId="27122f68-7ff6-498b-a268-17a5f0874146" providerId="ADAL" clId="{E914E0E8-4291-41FD-AC0D-C614C9DC1A20}" dt="2020-06-12T13:06:37.102" v="64" actId="20577"/>
        <pc:sldMkLst>
          <pc:docMk/>
          <pc:sldMk cId="1472690351" sldId="256"/>
        </pc:sldMkLst>
        <pc:spChg chg="mod">
          <ac:chgData name="Br Barry Parker" userId="27122f68-7ff6-498b-a268-17a5f0874146" providerId="ADAL" clId="{E914E0E8-4291-41FD-AC0D-C614C9DC1A20}" dt="2020-06-12T13:06:37.102" v="64" actId="20577"/>
          <ac:spMkLst>
            <pc:docMk/>
            <pc:sldMk cId="1472690351" sldId="256"/>
            <ac:spMk id="2" creationId="{281AD2A1-B31C-4377-AB3B-D0F6FFF47432}"/>
          </ac:spMkLst>
        </pc:spChg>
        <pc:spChg chg="mod">
          <ac:chgData name="Br Barry Parker" userId="27122f68-7ff6-498b-a268-17a5f0874146" providerId="ADAL" clId="{E914E0E8-4291-41FD-AC0D-C614C9DC1A20}" dt="2020-06-11T10:20:19.793" v="9" actId="20577"/>
          <ac:spMkLst>
            <pc:docMk/>
            <pc:sldMk cId="1472690351" sldId="256"/>
            <ac:spMk id="3" creationId="{B9B13E95-5835-4FEF-B397-9B84850B7AF3}"/>
          </ac:spMkLst>
        </pc:spChg>
      </pc:sldChg>
      <pc:sldChg chg="delSp modSp mod">
        <pc:chgData name="Br Barry Parker" userId="27122f68-7ff6-498b-a268-17a5f0874146" providerId="ADAL" clId="{E914E0E8-4291-41FD-AC0D-C614C9DC1A20}" dt="2020-06-12T11:25:58.338" v="56" actId="478"/>
        <pc:sldMkLst>
          <pc:docMk/>
          <pc:sldMk cId="1304516977" sldId="257"/>
        </pc:sldMkLst>
        <pc:spChg chg="mod">
          <ac:chgData name="Br Barry Parker" userId="27122f68-7ff6-498b-a268-17a5f0874146" providerId="ADAL" clId="{E914E0E8-4291-41FD-AC0D-C614C9DC1A20}" dt="2020-06-12T11:25:12.184" v="50" actId="14100"/>
          <ac:spMkLst>
            <pc:docMk/>
            <pc:sldMk cId="1304516977" sldId="257"/>
            <ac:spMk id="2" creationId="{00000000-0000-0000-0000-000000000000}"/>
          </ac:spMkLst>
        </pc:spChg>
        <pc:spChg chg="mod">
          <ac:chgData name="Br Barry Parker" userId="27122f68-7ff6-498b-a268-17a5f0874146" providerId="ADAL" clId="{E914E0E8-4291-41FD-AC0D-C614C9DC1A20}" dt="2020-06-12T11:25:19.776" v="52" actId="27636"/>
          <ac:spMkLst>
            <pc:docMk/>
            <pc:sldMk cId="1304516977" sldId="257"/>
            <ac:spMk id="3" creationId="{00000000-0000-0000-0000-000000000000}"/>
          </ac:spMkLst>
        </pc:spChg>
        <pc:cxnChg chg="del mod modVis">
          <ac:chgData name="Br Barry Parker" userId="27122f68-7ff6-498b-a268-17a5f0874146" providerId="ADAL" clId="{E914E0E8-4291-41FD-AC0D-C614C9DC1A20}" dt="2020-06-12T11:25:58.338" v="56" actId="478"/>
          <ac:cxnSpMkLst>
            <pc:docMk/>
            <pc:sldMk cId="1304516977" sldId="257"/>
            <ac:cxnSpMk id="9" creationId="{E4A809D5-3600-46D4-A466-67F2349A54FB}"/>
          </ac:cxnSpMkLst>
        </pc:cxnChg>
      </pc:sldChg>
      <pc:sldChg chg="modSp mod">
        <pc:chgData name="Br Barry Parker" userId="27122f68-7ff6-498b-a268-17a5f0874146" providerId="ADAL" clId="{E914E0E8-4291-41FD-AC0D-C614C9DC1A20}" dt="2020-06-12T11:26:34.468" v="62" actId="1076"/>
        <pc:sldMkLst>
          <pc:docMk/>
          <pc:sldMk cId="4159731259" sldId="258"/>
        </pc:sldMkLst>
        <pc:spChg chg="mod">
          <ac:chgData name="Br Barry Parker" userId="27122f68-7ff6-498b-a268-17a5f0874146" providerId="ADAL" clId="{E914E0E8-4291-41FD-AC0D-C614C9DC1A20}" dt="2020-06-12T11:26:34.468" v="62" actId="1076"/>
          <ac:spMkLst>
            <pc:docMk/>
            <pc:sldMk cId="4159731259" sldId="258"/>
            <ac:spMk id="4" creationId="{00000000-0000-0000-0000-000000000000}"/>
          </ac:spMkLst>
        </pc:spChg>
        <pc:picChg chg="mod">
          <ac:chgData name="Br Barry Parker" userId="27122f68-7ff6-498b-a268-17a5f0874146" providerId="ADAL" clId="{E914E0E8-4291-41FD-AC0D-C614C9DC1A20}" dt="2020-06-12T11:26:25.142" v="61" actId="1076"/>
          <ac:picMkLst>
            <pc:docMk/>
            <pc:sldMk cId="4159731259" sldId="258"/>
            <ac:picMk id="3" creationId="{00000000-0000-0000-0000-000000000000}"/>
          </ac:picMkLst>
        </pc:picChg>
      </pc:sldChg>
      <pc:sldChg chg="modSp del mod">
        <pc:chgData name="Br Barry Parker" userId="27122f68-7ff6-498b-a268-17a5f0874146" providerId="ADAL" clId="{E914E0E8-4291-41FD-AC0D-C614C9DC1A20}" dt="2020-06-11T11:49:59.170" v="39" actId="47"/>
        <pc:sldMkLst>
          <pc:docMk/>
          <pc:sldMk cId="36053933" sldId="259"/>
        </pc:sldMkLst>
        <pc:spChg chg="mod">
          <ac:chgData name="Br Barry Parker" userId="27122f68-7ff6-498b-a268-17a5f0874146" providerId="ADAL" clId="{E914E0E8-4291-41FD-AC0D-C614C9DC1A20}" dt="2020-06-10T23:16:35.846" v="3" actId="20577"/>
          <ac:spMkLst>
            <pc:docMk/>
            <pc:sldMk cId="36053933" sldId="259"/>
            <ac:spMk id="3" creationId="{00000000-0000-0000-0000-000000000000}"/>
          </ac:spMkLst>
        </pc:spChg>
        <pc:picChg chg="mod">
          <ac:chgData name="Br Barry Parker" userId="27122f68-7ff6-498b-a268-17a5f0874146" providerId="ADAL" clId="{E914E0E8-4291-41FD-AC0D-C614C9DC1A20}" dt="2020-06-10T23:15:56.511" v="2" actId="14100"/>
          <ac:picMkLst>
            <pc:docMk/>
            <pc:sldMk cId="36053933" sldId="259"/>
            <ac:picMk id="6" creationId="{148F5813-0CC5-45B1-B5DC-CC2CD6C3913B}"/>
          </ac:picMkLst>
        </pc:picChg>
      </pc:sldChg>
      <pc:sldChg chg="addSp delSp modSp new mod">
        <pc:chgData name="Br Barry Parker" userId="27122f68-7ff6-498b-a268-17a5f0874146" providerId="ADAL" clId="{E914E0E8-4291-41FD-AC0D-C614C9DC1A20}" dt="2020-06-11T11:50:15.133" v="40" actId="404"/>
        <pc:sldMkLst>
          <pc:docMk/>
          <pc:sldMk cId="3251899951" sldId="261"/>
        </pc:sldMkLst>
        <pc:spChg chg="del">
          <ac:chgData name="Br Barry Parker" userId="27122f68-7ff6-498b-a268-17a5f0874146" providerId="ADAL" clId="{E914E0E8-4291-41FD-AC0D-C614C9DC1A20}" dt="2020-06-11T11:48:43.743" v="11"/>
          <ac:spMkLst>
            <pc:docMk/>
            <pc:sldMk cId="3251899951" sldId="261"/>
            <ac:spMk id="2" creationId="{FA5A3D69-0653-4DE2-BCDF-D83FA23F4E44}"/>
          </ac:spMkLst>
        </pc:spChg>
        <pc:spChg chg="add mod">
          <ac:chgData name="Br Barry Parker" userId="27122f68-7ff6-498b-a268-17a5f0874146" providerId="ADAL" clId="{E914E0E8-4291-41FD-AC0D-C614C9DC1A20}" dt="2020-06-11T11:49:01.013" v="12"/>
          <ac:spMkLst>
            <pc:docMk/>
            <pc:sldMk cId="3251899951" sldId="261"/>
            <ac:spMk id="3" creationId="{BCF84BFF-E423-484A-925C-ECD11CB034E1}"/>
          </ac:spMkLst>
        </pc:spChg>
        <pc:spChg chg="add mod">
          <ac:chgData name="Br Barry Parker" userId="27122f68-7ff6-498b-a268-17a5f0874146" providerId="ADAL" clId="{E914E0E8-4291-41FD-AC0D-C614C9DC1A20}" dt="2020-06-11T11:50:15.133" v="40" actId="404"/>
          <ac:spMkLst>
            <pc:docMk/>
            <pc:sldMk cId="3251899951" sldId="261"/>
            <ac:spMk id="4" creationId="{D5C987E6-59AD-4CAA-A4E8-EBDCCF38DAD2}"/>
          </ac:spMkLst>
        </pc:spChg>
      </pc:sldChg>
    </pc:docChg>
  </pc:docChgLst>
  <pc:docChgLst>
    <pc:chgData name="Sarah Gurney" userId="06a3680f-94ab-46f1-b66e-e572ce5473d4" providerId="ADAL" clId="{03BF935E-FA26-4320-A45B-062F520A13D9}"/>
    <pc:docChg chg="custSel mod modSld">
      <pc:chgData name="Sarah Gurney" userId="06a3680f-94ab-46f1-b66e-e572ce5473d4" providerId="ADAL" clId="{03BF935E-FA26-4320-A45B-062F520A13D9}" dt="2020-06-10T05:48:29.476" v="46" actId="14100"/>
      <pc:docMkLst>
        <pc:docMk/>
      </pc:docMkLst>
      <pc:sldChg chg="modSp">
        <pc:chgData name="Sarah Gurney" userId="06a3680f-94ab-46f1-b66e-e572ce5473d4" providerId="ADAL" clId="{03BF935E-FA26-4320-A45B-062F520A13D9}" dt="2020-06-10T05:46:30.286" v="18" actId="20577"/>
        <pc:sldMkLst>
          <pc:docMk/>
          <pc:sldMk cId="1472690351" sldId="256"/>
        </pc:sldMkLst>
        <pc:spChg chg="mod">
          <ac:chgData name="Sarah Gurney" userId="06a3680f-94ab-46f1-b66e-e572ce5473d4" providerId="ADAL" clId="{03BF935E-FA26-4320-A45B-062F520A13D9}" dt="2020-06-10T05:46:30.286" v="18" actId="20577"/>
          <ac:spMkLst>
            <pc:docMk/>
            <pc:sldMk cId="1472690351" sldId="256"/>
            <ac:spMk id="2" creationId="{281AD2A1-B31C-4377-AB3B-D0F6FFF47432}"/>
          </ac:spMkLst>
        </pc:spChg>
      </pc:sldChg>
      <pc:sldChg chg="modSp">
        <pc:chgData name="Sarah Gurney" userId="06a3680f-94ab-46f1-b66e-e572ce5473d4" providerId="ADAL" clId="{03BF935E-FA26-4320-A45B-062F520A13D9}" dt="2020-06-10T05:46:39.586" v="25" actId="14100"/>
        <pc:sldMkLst>
          <pc:docMk/>
          <pc:sldMk cId="1304516977" sldId="257"/>
        </pc:sldMkLst>
        <pc:spChg chg="mod">
          <ac:chgData name="Sarah Gurney" userId="06a3680f-94ab-46f1-b66e-e572ce5473d4" providerId="ADAL" clId="{03BF935E-FA26-4320-A45B-062F520A13D9}" dt="2020-06-10T05:46:39.586" v="25" actId="14100"/>
          <ac:spMkLst>
            <pc:docMk/>
            <pc:sldMk cId="1304516977" sldId="257"/>
            <ac:spMk id="3" creationId="{00000000-0000-0000-0000-000000000000}"/>
          </ac:spMkLst>
        </pc:spChg>
      </pc:sldChg>
      <pc:sldChg chg="modSp">
        <pc:chgData name="Sarah Gurney" userId="06a3680f-94ab-46f1-b66e-e572ce5473d4" providerId="ADAL" clId="{03BF935E-FA26-4320-A45B-062F520A13D9}" dt="2020-06-10T05:47:20.510" v="31" actId="1076"/>
        <pc:sldMkLst>
          <pc:docMk/>
          <pc:sldMk cId="4159731259" sldId="258"/>
        </pc:sldMkLst>
        <pc:spChg chg="mod">
          <ac:chgData name="Sarah Gurney" userId="06a3680f-94ab-46f1-b66e-e572ce5473d4" providerId="ADAL" clId="{03BF935E-FA26-4320-A45B-062F520A13D9}" dt="2020-06-10T05:47:15.664" v="30" actId="14100"/>
          <ac:spMkLst>
            <pc:docMk/>
            <pc:sldMk cId="4159731259" sldId="258"/>
            <ac:spMk id="4" creationId="{00000000-0000-0000-0000-000000000000}"/>
          </ac:spMkLst>
        </pc:spChg>
        <pc:picChg chg="mod">
          <ac:chgData name="Sarah Gurney" userId="06a3680f-94ab-46f1-b66e-e572ce5473d4" providerId="ADAL" clId="{03BF935E-FA26-4320-A45B-062F520A13D9}" dt="2020-06-10T05:47:20.510" v="31" actId="1076"/>
          <ac:picMkLst>
            <pc:docMk/>
            <pc:sldMk cId="4159731259" sldId="258"/>
            <ac:picMk id="3" creationId="{00000000-0000-0000-0000-000000000000}"/>
          </ac:picMkLst>
        </pc:picChg>
      </pc:sldChg>
      <pc:sldChg chg="addSp delSp modSp">
        <pc:chgData name="Sarah Gurney" userId="06a3680f-94ab-46f1-b66e-e572ce5473d4" providerId="ADAL" clId="{03BF935E-FA26-4320-A45B-062F520A13D9}" dt="2020-06-10T05:48:29.476" v="46" actId="14100"/>
        <pc:sldMkLst>
          <pc:docMk/>
          <pc:sldMk cId="36053933" sldId="259"/>
        </pc:sldMkLst>
        <pc:spChg chg="mod">
          <ac:chgData name="Sarah Gurney" userId="06a3680f-94ab-46f1-b66e-e572ce5473d4" providerId="ADAL" clId="{03BF935E-FA26-4320-A45B-062F520A13D9}" dt="2020-06-10T05:48:10.466" v="44" actId="207"/>
          <ac:spMkLst>
            <pc:docMk/>
            <pc:sldMk cId="36053933" sldId="259"/>
            <ac:spMk id="2" creationId="{00000000-0000-0000-0000-000000000000}"/>
          </ac:spMkLst>
        </pc:spChg>
        <pc:spChg chg="mod">
          <ac:chgData name="Sarah Gurney" userId="06a3680f-94ab-46f1-b66e-e572ce5473d4" providerId="ADAL" clId="{03BF935E-FA26-4320-A45B-062F520A13D9}" dt="2020-06-10T05:48:04.382" v="43" actId="403"/>
          <ac:spMkLst>
            <pc:docMk/>
            <pc:sldMk cId="36053933" sldId="259"/>
            <ac:spMk id="3" creationId="{00000000-0000-0000-0000-000000000000}"/>
          </ac:spMkLst>
        </pc:spChg>
        <pc:picChg chg="del">
          <ac:chgData name="Sarah Gurney" userId="06a3680f-94ab-46f1-b66e-e572ce5473d4" providerId="ADAL" clId="{03BF935E-FA26-4320-A45B-062F520A13D9}" dt="2020-06-10T05:47:51.583" v="35" actId="478"/>
          <ac:picMkLst>
            <pc:docMk/>
            <pc:sldMk cId="36053933" sldId="259"/>
            <ac:picMk id="5" creationId="{D6452AAF-B3A8-435C-8FD2-B5C565A6DB3F}"/>
          </ac:picMkLst>
        </pc:picChg>
        <pc:picChg chg="add mod modCrop">
          <ac:chgData name="Sarah Gurney" userId="06a3680f-94ab-46f1-b66e-e572ce5473d4" providerId="ADAL" clId="{03BF935E-FA26-4320-A45B-062F520A13D9}" dt="2020-06-10T05:48:29.476" v="46" actId="14100"/>
          <ac:picMkLst>
            <pc:docMk/>
            <pc:sldMk cId="36053933" sldId="259"/>
            <ac:picMk id="6" creationId="{148F5813-0CC5-45B1-B5DC-CC2CD6C3913B}"/>
          </ac:picMkLst>
        </pc:picChg>
        <pc:picChg chg="del">
          <ac:chgData name="Sarah Gurney" userId="06a3680f-94ab-46f1-b66e-e572ce5473d4" providerId="ADAL" clId="{03BF935E-FA26-4320-A45B-062F520A13D9}" dt="2020-06-10T05:47:58.873" v="37" actId="26606"/>
          <ac:picMkLst>
            <pc:docMk/>
            <pc:sldMk cId="36053933" sldId="259"/>
            <ac:picMk id="7" creationId="{54DDEBDD-D8BD-41A6-8A0D-B00E3768B0F9}"/>
          </ac:picMkLst>
        </pc:picChg>
        <pc:cxnChg chg="add">
          <ac:chgData name="Sarah Gurney" userId="06a3680f-94ab-46f1-b66e-e572ce5473d4" providerId="ADAL" clId="{03BF935E-FA26-4320-A45B-062F520A13D9}" dt="2020-06-10T05:47:58.873" v="37" actId="26606"/>
          <ac:cxnSpMkLst>
            <pc:docMk/>
            <pc:sldMk cId="36053933" sldId="259"/>
            <ac:cxnSpMk id="12" creationId="{E4A809D5-3600-46D4-A466-67F2349A54FB}"/>
          </ac:cxnSpMkLst>
        </pc:cxnChg>
      </pc:sldChg>
      <pc:sldChg chg="modSp">
        <pc:chgData name="Sarah Gurney" userId="06a3680f-94ab-46f1-b66e-e572ce5473d4" providerId="ADAL" clId="{03BF935E-FA26-4320-A45B-062F520A13D9}" dt="2020-06-10T05:47:31.085" v="34" actId="14100"/>
        <pc:sldMkLst>
          <pc:docMk/>
          <pc:sldMk cId="3314265548" sldId="260"/>
        </pc:sldMkLst>
        <pc:spChg chg="mod">
          <ac:chgData name="Sarah Gurney" userId="06a3680f-94ab-46f1-b66e-e572ce5473d4" providerId="ADAL" clId="{03BF935E-FA26-4320-A45B-062F520A13D9}" dt="2020-06-10T05:47:31.085" v="34" actId="14100"/>
          <ac:spMkLst>
            <pc:docMk/>
            <pc:sldMk cId="3314265548" sldId="260"/>
            <ac:spMk id="3" creationId="{00000000-0000-0000-0000-000000000000}"/>
          </ac:spMkLst>
        </pc:spChg>
      </pc:sldChg>
    </pc:docChg>
  </pc:docChgLst>
  <pc:docChgLst>
    <pc:chgData name="Janet Marcenko" userId="S::jmarcenko@dominic.tas.edu.au::f42c9099-de2c-4324-986e-f698ccd7d541" providerId="AD" clId="Web-{4B9204D8-EF5A-A465-472D-DA9C1D348E88}"/>
    <pc:docChg chg="modSld">
      <pc:chgData name="Janet Marcenko" userId="S::jmarcenko@dominic.tas.edu.au::f42c9099-de2c-4324-986e-f698ccd7d541" providerId="AD" clId="Web-{4B9204D8-EF5A-A465-472D-DA9C1D348E88}" dt="2020-05-26T05:08:01.874" v="14"/>
      <pc:docMkLst>
        <pc:docMk/>
      </pc:docMkLst>
      <pc:sldChg chg="addSp modSp mod setBg">
        <pc:chgData name="Janet Marcenko" userId="S::jmarcenko@dominic.tas.edu.au::f42c9099-de2c-4324-986e-f698ccd7d541" providerId="AD" clId="Web-{4B9204D8-EF5A-A465-472D-DA9C1D348E88}" dt="2020-05-26T05:08:01.874" v="14"/>
        <pc:sldMkLst>
          <pc:docMk/>
          <pc:sldMk cId="1304516977" sldId="257"/>
        </pc:sldMkLst>
        <pc:spChg chg="mod">
          <ac:chgData name="Janet Marcenko" userId="S::jmarcenko@dominic.tas.edu.au::f42c9099-de2c-4324-986e-f698ccd7d541" providerId="AD" clId="Web-{4B9204D8-EF5A-A465-472D-DA9C1D348E88}" dt="2020-05-26T05:08:01.874" v="14"/>
          <ac:spMkLst>
            <pc:docMk/>
            <pc:sldMk cId="1304516977" sldId="257"/>
            <ac:spMk id="2" creationId="{00000000-0000-0000-0000-000000000000}"/>
          </ac:spMkLst>
        </pc:spChg>
        <pc:spChg chg="mod">
          <ac:chgData name="Janet Marcenko" userId="S::jmarcenko@dominic.tas.edu.au::f42c9099-de2c-4324-986e-f698ccd7d541" providerId="AD" clId="Web-{4B9204D8-EF5A-A465-472D-DA9C1D348E88}" dt="2020-05-26T05:08:01.874" v="14"/>
          <ac:spMkLst>
            <pc:docMk/>
            <pc:sldMk cId="1304516977" sldId="257"/>
            <ac:spMk id="3" creationId="{00000000-0000-0000-0000-000000000000}"/>
          </ac:spMkLst>
        </pc:spChg>
        <pc:picChg chg="mod">
          <ac:chgData name="Janet Marcenko" userId="S::jmarcenko@dominic.tas.edu.au::f42c9099-de2c-4324-986e-f698ccd7d541" providerId="AD" clId="Web-{4B9204D8-EF5A-A465-472D-DA9C1D348E88}" dt="2020-05-26T05:08:01.874" v="14"/>
          <ac:picMkLst>
            <pc:docMk/>
            <pc:sldMk cId="1304516977" sldId="257"/>
            <ac:picMk id="4" creationId="{00000000-0000-0000-0000-000000000000}"/>
          </ac:picMkLst>
        </pc:picChg>
        <pc:cxnChg chg="add">
          <ac:chgData name="Janet Marcenko" userId="S::jmarcenko@dominic.tas.edu.au::f42c9099-de2c-4324-986e-f698ccd7d541" providerId="AD" clId="Web-{4B9204D8-EF5A-A465-472D-DA9C1D348E88}" dt="2020-05-26T05:08:01.874" v="14"/>
          <ac:cxnSpMkLst>
            <pc:docMk/>
            <pc:sldMk cId="1304516977" sldId="257"/>
            <ac:cxnSpMk id="9" creationId="{E4A809D5-3600-46D4-A466-67F2349A54FB}"/>
          </ac:cxnSpMkLst>
        </pc:cxnChg>
      </pc:sldChg>
      <pc:sldChg chg="addSp delSp modSp mod setBg">
        <pc:chgData name="Janet Marcenko" userId="S::jmarcenko@dominic.tas.edu.au::f42c9099-de2c-4324-986e-f698ccd7d541" providerId="AD" clId="Web-{4B9204D8-EF5A-A465-472D-DA9C1D348E88}" dt="2020-05-26T05:06:54.061" v="13"/>
        <pc:sldMkLst>
          <pc:docMk/>
          <pc:sldMk cId="36053933" sldId="259"/>
        </pc:sldMkLst>
        <pc:spChg chg="mod">
          <ac:chgData name="Janet Marcenko" userId="S::jmarcenko@dominic.tas.edu.au::f42c9099-de2c-4324-986e-f698ccd7d541" providerId="AD" clId="Web-{4B9204D8-EF5A-A465-472D-DA9C1D348E88}" dt="2020-05-26T05:06:54.061" v="13"/>
          <ac:spMkLst>
            <pc:docMk/>
            <pc:sldMk cId="36053933" sldId="259"/>
            <ac:spMk id="2" creationId="{00000000-0000-0000-0000-000000000000}"/>
          </ac:spMkLst>
        </pc:spChg>
        <pc:spChg chg="mod">
          <ac:chgData name="Janet Marcenko" userId="S::jmarcenko@dominic.tas.edu.au::f42c9099-de2c-4324-986e-f698ccd7d541" providerId="AD" clId="Web-{4B9204D8-EF5A-A465-472D-DA9C1D348E88}" dt="2020-05-26T05:06:54.061" v="13"/>
          <ac:spMkLst>
            <pc:docMk/>
            <pc:sldMk cId="36053933" sldId="259"/>
            <ac:spMk id="3" creationId="{00000000-0000-0000-0000-000000000000}"/>
          </ac:spMkLst>
        </pc:spChg>
        <pc:picChg chg="add del mod">
          <ac:chgData name="Janet Marcenko" userId="S::jmarcenko@dominic.tas.edu.au::f42c9099-de2c-4324-986e-f698ccd7d541" providerId="AD" clId="Web-{4B9204D8-EF5A-A465-472D-DA9C1D348E88}" dt="2020-05-26T05:06:14.420" v="3"/>
          <ac:picMkLst>
            <pc:docMk/>
            <pc:sldMk cId="36053933" sldId="259"/>
            <ac:picMk id="4" creationId="{FE17063D-7643-4DC4-AA2C-EA568061D2E9}"/>
          </ac:picMkLst>
        </pc:picChg>
        <pc:picChg chg="add mod ord">
          <ac:chgData name="Janet Marcenko" userId="S::jmarcenko@dominic.tas.edu.au::f42c9099-de2c-4324-986e-f698ccd7d541" providerId="AD" clId="Web-{4B9204D8-EF5A-A465-472D-DA9C1D348E88}" dt="2020-05-26T05:06:54.061" v="13"/>
          <ac:picMkLst>
            <pc:docMk/>
            <pc:sldMk cId="36053933" sldId="259"/>
            <ac:picMk id="5" creationId="{D6452AAF-B3A8-435C-8FD2-B5C565A6DB3F}"/>
          </ac:picMkLst>
        </pc:picChg>
        <pc:picChg chg="add">
          <ac:chgData name="Janet Marcenko" userId="S::jmarcenko@dominic.tas.edu.au::f42c9099-de2c-4324-986e-f698ccd7d541" providerId="AD" clId="Web-{4B9204D8-EF5A-A465-472D-DA9C1D348E88}" dt="2020-05-26T05:06:54.061" v="13"/>
          <ac:picMkLst>
            <pc:docMk/>
            <pc:sldMk cId="36053933" sldId="259"/>
            <ac:picMk id="7" creationId="{54DDEBDD-D8BD-41A6-8A0D-B00E3768B0F9}"/>
          </ac:picMkLst>
        </pc:picChg>
        <pc:cxnChg chg="add del">
          <ac:chgData name="Janet Marcenko" userId="S::jmarcenko@dominic.tas.edu.au::f42c9099-de2c-4324-986e-f698ccd7d541" providerId="AD" clId="Web-{4B9204D8-EF5A-A465-472D-DA9C1D348E88}" dt="2020-05-26T05:06:54.030" v="12"/>
          <ac:cxnSpMkLst>
            <pc:docMk/>
            <pc:sldMk cId="36053933" sldId="259"/>
            <ac:cxnSpMk id="10" creationId="{A7F400EE-A8A5-48AF-B4D6-291B52C6F0B0}"/>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a:t>Click to edit Master title style</a:t>
            </a:r>
            <a:endParaRPr lang="en-AU"/>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a:t>Year </a:t>
            </a:r>
            <a:r>
              <a:rPr lang="en-AU" dirty="0"/>
              <a:t>9 and/or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AU"/>
              <a:t>English -</a:t>
            </a:r>
            <a:br>
              <a:rPr lang="en-AU"/>
            </a:br>
            <a:r>
              <a:rPr lang="en-AU"/>
              <a:t>Creative Writing</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320" y="365125"/>
            <a:ext cx="5120114" cy="1209358"/>
          </a:xfrm>
        </p:spPr>
        <p:txBody>
          <a:bodyPr>
            <a:normAutofit/>
          </a:bodyPr>
          <a:lstStyle/>
          <a:p>
            <a:r>
              <a:rPr lang="en-US" dirty="0"/>
              <a:t>CREATIVE WRITING</a:t>
            </a:r>
          </a:p>
        </p:txBody>
      </p:sp>
      <p:sp>
        <p:nvSpPr>
          <p:cNvPr id="3" name="Content Placeholder 2"/>
          <p:cNvSpPr>
            <a:spLocks noGrp="1"/>
          </p:cNvSpPr>
          <p:nvPr>
            <p:ph idx="1"/>
          </p:nvPr>
        </p:nvSpPr>
        <p:spPr>
          <a:xfrm>
            <a:off x="655321" y="1574483"/>
            <a:ext cx="5440679" cy="5042448"/>
          </a:xfrm>
        </p:spPr>
        <p:txBody>
          <a:bodyPr>
            <a:normAutofit/>
          </a:bodyPr>
          <a:lstStyle/>
          <a:p>
            <a:pPr marL="0" indent="0">
              <a:buNone/>
            </a:pPr>
            <a:r>
              <a:rPr lang="en-US" sz="2400" dirty="0"/>
              <a:t>The Creative Writing elective gives budding writers the opportunity to hone their skills. </a:t>
            </a:r>
          </a:p>
          <a:p>
            <a:pPr marL="0" indent="0">
              <a:buNone/>
            </a:pPr>
            <a:r>
              <a:rPr lang="en-US" sz="2400" dirty="0"/>
              <a:t>Students will learn to use the power of the language to convey ideas, thoughts and feelings in a variety of genres including:</a:t>
            </a:r>
          </a:p>
          <a:p>
            <a:pPr lvl="0"/>
            <a:r>
              <a:rPr lang="en-US" sz="2400" dirty="0"/>
              <a:t>Poetic</a:t>
            </a:r>
          </a:p>
          <a:p>
            <a:pPr lvl="0"/>
            <a:r>
              <a:rPr lang="en-US" sz="2400" dirty="0"/>
              <a:t>Descriptive</a:t>
            </a:r>
          </a:p>
          <a:p>
            <a:pPr lvl="0"/>
            <a:r>
              <a:rPr lang="en-US" sz="2400" dirty="0"/>
              <a:t>Persuasive                        </a:t>
            </a:r>
          </a:p>
          <a:p>
            <a:pPr lvl="0"/>
            <a:r>
              <a:rPr lang="en-US" sz="2400" dirty="0"/>
              <a:t>Narrative</a:t>
            </a:r>
          </a:p>
          <a:p>
            <a:r>
              <a:rPr lang="en-US" sz="2400" dirty="0"/>
              <a:t>Expository</a:t>
            </a:r>
          </a:p>
          <a:p>
            <a:endParaRPr lang="en-US" sz="1800" dirty="0"/>
          </a:p>
        </p:txBody>
      </p:sp>
      <p:pic>
        <p:nvPicPr>
          <p:cNvPr id="4" name="Picture 3"/>
          <p:cNvPicPr>
            <a:picLocks noChangeAspect="1"/>
          </p:cNvPicPr>
          <p:nvPr/>
        </p:nvPicPr>
        <p:blipFill rotWithShape="1">
          <a:blip r:embed="rId2" cstate="hqprint">
            <a:extLst>
              <a:ext uri="{28A0092B-C50C-407E-A947-70E740481C1C}">
                <a14:useLocalDpi xmlns:a14="http://schemas.microsoft.com/office/drawing/2010/main" val="0"/>
              </a:ext>
            </a:extLst>
          </a:blip>
          <a:srcRect l="12216" r="18742"/>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30451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Writers are Readers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886" y="539198"/>
            <a:ext cx="2733675" cy="1666875"/>
          </a:xfrm>
          <a:prstGeom prst="rect">
            <a:avLst/>
          </a:prstGeom>
        </p:spPr>
      </p:pic>
      <p:sp>
        <p:nvSpPr>
          <p:cNvPr id="4" name="Rectangle 3"/>
          <p:cNvSpPr/>
          <p:nvPr/>
        </p:nvSpPr>
        <p:spPr>
          <a:xfrm>
            <a:off x="516834" y="2509293"/>
            <a:ext cx="9583867" cy="3539430"/>
          </a:xfrm>
          <a:prstGeom prst="rect">
            <a:avLst/>
          </a:prstGeom>
        </p:spPr>
        <p:txBody>
          <a:bodyPr wrap="square">
            <a:spAutoFit/>
          </a:bodyPr>
          <a:lstStyle/>
          <a:p>
            <a:r>
              <a:rPr lang="en-US" sz="2800" dirty="0">
                <a:solidFill>
                  <a:srgbClr val="1E345D"/>
                </a:solidFill>
              </a:rPr>
              <a:t>Learners investigate texts and create their own, producing a folio of original work. Emphasis is given to developing skills in crafting writing, both through workshop processes and through investigation of other writers' approaches. As part of their study, learners undertake personal reading which is designed to support and extend their work. Students will reflect on their own writing and experiment with styles, vocabulary and literary techniques.</a:t>
            </a:r>
          </a:p>
        </p:txBody>
      </p:sp>
    </p:spTree>
    <p:extLst>
      <p:ext uri="{BB962C8B-B14F-4D97-AF65-F5344CB8AC3E}">
        <p14:creationId xmlns:p14="http://schemas.microsoft.com/office/powerpoint/2010/main" val="415973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941E40"/>
                </a:solidFill>
              </a:rPr>
              <a:t>Writing Extension Opportunities</a:t>
            </a:r>
            <a:endParaRPr lang="en-US"/>
          </a:p>
        </p:txBody>
      </p:sp>
      <p:sp>
        <p:nvSpPr>
          <p:cNvPr id="3" name="Content Placeholder 2"/>
          <p:cNvSpPr>
            <a:spLocks noGrp="1"/>
          </p:cNvSpPr>
          <p:nvPr>
            <p:ph idx="1"/>
          </p:nvPr>
        </p:nvSpPr>
        <p:spPr>
          <a:xfrm>
            <a:off x="443737" y="1690687"/>
            <a:ext cx="9434781" cy="4543857"/>
          </a:xfrm>
        </p:spPr>
        <p:txBody>
          <a:bodyPr>
            <a:normAutofit fontScale="77500" lnSpcReduction="20000"/>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is a wonderful opportunity for students to enhance their skills in writing and higher order thinking.</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Throughout this course, students may be participating in writing competitions and will be as submitting pieces for external online publications. These include school publications such as the Dominic College Newsletter, Yearbook and Website as well as class blogs and podcasts.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Pathways include careers in journalism, law, marketing, foreign affairs, education, tourism and policy writing.</a:t>
            </a:r>
          </a:p>
          <a:p>
            <a:endParaRPr lang="en-US" dirty="0"/>
          </a:p>
        </p:txBody>
      </p:sp>
    </p:spTree>
    <p:extLst>
      <p:ext uri="{BB962C8B-B14F-4D97-AF65-F5344CB8AC3E}">
        <p14:creationId xmlns:p14="http://schemas.microsoft.com/office/powerpoint/2010/main" val="331426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5C987E6-59AD-4CAA-A4E8-EBDCCF38DAD2}"/>
              </a:ext>
            </a:extLst>
          </p:cNvPr>
          <p:cNvSpPr>
            <a:spLocks noGrp="1"/>
          </p:cNvSpPr>
          <p:nvPr>
            <p:ph type="subTitle" idx="1"/>
          </p:nvPr>
        </p:nvSpPr>
        <p:spPr/>
        <p:txBody>
          <a:bodyPr>
            <a:normAutofit/>
          </a:bodyPr>
          <a:lstStyle/>
          <a:p>
            <a:pPr algn="l"/>
            <a:r>
              <a:rPr lang="en-US" sz="3200" b="0" dirty="0">
                <a:solidFill>
                  <a:schemeClr val="bg1"/>
                </a:solidFill>
              </a:rPr>
              <a:t>Please contact Janet Marcenko, Coordinator of English, at jmarcenko@dominic.tas.edu.au</a:t>
            </a:r>
          </a:p>
        </p:txBody>
      </p:sp>
      <p:sp>
        <p:nvSpPr>
          <p:cNvPr id="3" name="Title 2">
            <a:extLst>
              <a:ext uri="{FF2B5EF4-FFF2-40B4-BE49-F238E27FC236}">
                <a16:creationId xmlns:a16="http://schemas.microsoft.com/office/drawing/2014/main" id="{BCF84BFF-E423-484A-925C-ECD11CB034E1}"/>
              </a:ext>
            </a:extLst>
          </p:cNvPr>
          <p:cNvSpPr>
            <a:spLocks noGrp="1"/>
          </p:cNvSpPr>
          <p:nvPr>
            <p:ph type="title"/>
          </p:nvPr>
        </p:nvSpPr>
        <p:spPr/>
        <p:txBody>
          <a:bodyPr/>
          <a:lstStyle/>
          <a:p>
            <a:r>
              <a:rPr lang="en-AU" dirty="0"/>
              <a:t>FIND OUT MORE</a:t>
            </a:r>
          </a:p>
        </p:txBody>
      </p:sp>
    </p:spTree>
    <p:extLst>
      <p:ext uri="{BB962C8B-B14F-4D97-AF65-F5344CB8AC3E}">
        <p14:creationId xmlns:p14="http://schemas.microsoft.com/office/powerpoint/2010/main" val="3251899951"/>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8A046E-9069-49E3-A30C-5F3ED5BA9A37}"/>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TotalTime>
  <Words>241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English - Creative Writing</vt:lpstr>
      <vt:lpstr>CREATIVE WRITING</vt:lpstr>
      <vt:lpstr>Writers are Readers</vt:lpstr>
      <vt:lpstr>Writing Extension Opportunities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  Creative Writing</dc:title>
  <dc:creator>Sarah Gurney</dc:creator>
  <cp:lastModifiedBy>Br Barry Parker</cp:lastModifiedBy>
  <cp:revision>1</cp:revision>
  <dcterms:created xsi:type="dcterms:W3CDTF">2020-06-10T05:47:58Z</dcterms:created>
  <dcterms:modified xsi:type="dcterms:W3CDTF">2020-06-12T13:06:40Z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14959000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