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0" r:id="rId7"/>
    <p:sldId id="261" r:id="rId8"/>
    <p:sldId id="258" r:id="rId9"/>
    <p:sldId id="262"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45D"/>
    <a:srgbClr val="8B1C40"/>
    <a:srgbClr val="C0863D"/>
    <a:srgbClr val="8573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9" d="100"/>
          <a:sy n="69" d="100"/>
        </p:scale>
        <p:origin x="52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ed O'Leary" userId="e253c99f-0201-45b2-8423-aa094761ed8a" providerId="ADAL" clId="{3A6A2E70-508D-44F7-86C9-EF29E9B1EEE9}"/>
    <pc:docChg chg="custSel modSld">
      <pc:chgData name="Fred O'Leary" userId="e253c99f-0201-45b2-8423-aa094761ed8a" providerId="ADAL" clId="{3A6A2E70-508D-44F7-86C9-EF29E9B1EEE9}" dt="2020-05-29T01:42:15.183" v="510" actId="20577"/>
      <pc:docMkLst>
        <pc:docMk/>
      </pc:docMkLst>
      <pc:sldChg chg="modSp">
        <pc:chgData name="Fred O'Leary" userId="e253c99f-0201-45b2-8423-aa094761ed8a" providerId="ADAL" clId="{3A6A2E70-508D-44F7-86C9-EF29E9B1EEE9}" dt="2020-05-29T00:56:34.911" v="335" actId="20577"/>
        <pc:sldMkLst>
          <pc:docMk/>
          <pc:sldMk cId="3996052907" sldId="257"/>
        </pc:sldMkLst>
        <pc:spChg chg="mod">
          <ac:chgData name="Fred O'Leary" userId="e253c99f-0201-45b2-8423-aa094761ed8a" providerId="ADAL" clId="{3A6A2E70-508D-44F7-86C9-EF29E9B1EEE9}" dt="2020-05-29T00:56:34.911" v="335" actId="20577"/>
          <ac:spMkLst>
            <pc:docMk/>
            <pc:sldMk cId="3996052907" sldId="257"/>
            <ac:spMk id="2" creationId="{3AE0D910-4B96-4FA3-A7F0-09F4F58EF6A0}"/>
          </ac:spMkLst>
        </pc:spChg>
        <pc:spChg chg="mod">
          <ac:chgData name="Fred O'Leary" userId="e253c99f-0201-45b2-8423-aa094761ed8a" providerId="ADAL" clId="{3A6A2E70-508D-44F7-86C9-EF29E9B1EEE9}" dt="2020-05-29T00:53:59.402" v="87" actId="20577"/>
          <ac:spMkLst>
            <pc:docMk/>
            <pc:sldMk cId="3996052907" sldId="257"/>
            <ac:spMk id="3" creationId="{BCA5D394-1A44-46EB-8445-EA1ADACC130C}"/>
          </ac:spMkLst>
        </pc:spChg>
      </pc:sldChg>
      <pc:sldChg chg="modSp">
        <pc:chgData name="Fred O'Leary" userId="e253c99f-0201-45b2-8423-aa094761ed8a" providerId="ADAL" clId="{3A6A2E70-508D-44F7-86C9-EF29E9B1EEE9}" dt="2020-05-29T01:42:15.183" v="510" actId="20577"/>
        <pc:sldMkLst>
          <pc:docMk/>
          <pc:sldMk cId="128954601" sldId="258"/>
        </pc:sldMkLst>
        <pc:spChg chg="mod">
          <ac:chgData name="Fred O'Leary" userId="e253c99f-0201-45b2-8423-aa094761ed8a" providerId="ADAL" clId="{3A6A2E70-508D-44F7-86C9-EF29E9B1EEE9}" dt="2020-05-29T01:42:15.183" v="510" actId="20577"/>
          <ac:spMkLst>
            <pc:docMk/>
            <pc:sldMk cId="128954601" sldId="258"/>
            <ac:spMk id="3" creationId="{34624F96-5B2B-41D2-A520-D9065C2DF41B}"/>
          </ac:spMkLst>
        </pc:spChg>
      </pc:sldChg>
      <pc:sldChg chg="modSp">
        <pc:chgData name="Fred O'Leary" userId="e253c99f-0201-45b2-8423-aa094761ed8a" providerId="ADAL" clId="{3A6A2E70-508D-44F7-86C9-EF29E9B1EEE9}" dt="2020-05-29T00:57:23.643" v="496" actId="20577"/>
        <pc:sldMkLst>
          <pc:docMk/>
          <pc:sldMk cId="3549591123" sldId="260"/>
        </pc:sldMkLst>
        <pc:spChg chg="mod">
          <ac:chgData name="Fred O'Leary" userId="e253c99f-0201-45b2-8423-aa094761ed8a" providerId="ADAL" clId="{3A6A2E70-508D-44F7-86C9-EF29E9B1EEE9}" dt="2020-05-29T00:56:43.286" v="347" actId="20577"/>
          <ac:spMkLst>
            <pc:docMk/>
            <pc:sldMk cId="3549591123" sldId="260"/>
            <ac:spMk id="2" creationId="{838AD445-6FEF-4882-9B3A-A92A551195B0}"/>
          </ac:spMkLst>
        </pc:spChg>
        <pc:spChg chg="mod">
          <ac:chgData name="Fred O'Leary" userId="e253c99f-0201-45b2-8423-aa094761ed8a" providerId="ADAL" clId="{3A6A2E70-508D-44F7-86C9-EF29E9B1EEE9}" dt="2020-05-29T00:57:23.643" v="496" actId="20577"/>
          <ac:spMkLst>
            <pc:docMk/>
            <pc:sldMk cId="3549591123" sldId="260"/>
            <ac:spMk id="3" creationId="{ABC24BFC-4A70-44CF-BC2C-C7860A1947CD}"/>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l="-23000" t="-38000" r="-7000" b="-3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7A2302-91AF-4BD1-9D24-5BAE8D947F60}"/>
              </a:ext>
            </a:extLst>
          </p:cNvPr>
          <p:cNvSpPr>
            <a:spLocks noGrp="1"/>
          </p:cNvSpPr>
          <p:nvPr>
            <p:ph type="subTitle" idx="1"/>
          </p:nvPr>
        </p:nvSpPr>
        <p:spPr>
          <a:xfrm>
            <a:off x="1008644" y="5111004"/>
            <a:ext cx="9144000" cy="1542452"/>
          </a:xfrm>
        </p:spPr>
        <p:txBody>
          <a:bodyPr anchor="ctr">
            <a:normAutofit/>
          </a:bodyPr>
          <a:lstStyle>
            <a:lvl1pPr marL="0" indent="0" algn="ctr">
              <a:buNone/>
              <a:defRPr sz="4800" b="1">
                <a:solidFill>
                  <a:srgbClr val="C086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pic>
        <p:nvPicPr>
          <p:cNvPr id="9" name="Picture 8">
            <a:extLst>
              <a:ext uri="{FF2B5EF4-FFF2-40B4-BE49-F238E27FC236}">
                <a16:creationId xmlns:a16="http://schemas.microsoft.com/office/drawing/2014/main" id="{E4F257CE-D642-45A1-B9EA-947F76CD0DDA}"/>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634106" y="4919324"/>
            <a:ext cx="1269290" cy="1642610"/>
          </a:xfrm>
          <a:prstGeom prst="rect">
            <a:avLst/>
          </a:prstGeom>
        </p:spPr>
      </p:pic>
      <p:sp>
        <p:nvSpPr>
          <p:cNvPr id="12" name="Title 11">
            <a:extLst>
              <a:ext uri="{FF2B5EF4-FFF2-40B4-BE49-F238E27FC236}">
                <a16:creationId xmlns:a16="http://schemas.microsoft.com/office/drawing/2014/main" id="{52FFC6A6-E692-44AA-BF1A-E840E4342173}"/>
              </a:ext>
            </a:extLst>
          </p:cNvPr>
          <p:cNvSpPr>
            <a:spLocks noGrp="1"/>
          </p:cNvSpPr>
          <p:nvPr>
            <p:ph type="title"/>
          </p:nvPr>
        </p:nvSpPr>
        <p:spPr>
          <a:xfrm>
            <a:off x="410577" y="457199"/>
            <a:ext cx="9144000" cy="3104145"/>
          </a:xfrm>
        </p:spPr>
        <p:txBody>
          <a:bodyPr anchor="t">
            <a:noAutofit/>
          </a:bodyPr>
          <a:lstStyle>
            <a:lvl1pPr algn="ctr">
              <a:defRPr sz="8000">
                <a:solidFill>
                  <a:schemeClr val="bg1"/>
                </a:solidFill>
                <a:latin typeface="+mn-lt"/>
              </a:defRPr>
            </a:lvl1pPr>
          </a:lstStyle>
          <a:p>
            <a:r>
              <a:rPr lang="en-US" dirty="0"/>
              <a:t>Click to edit Master title style</a:t>
            </a:r>
            <a:endParaRPr lang="en-AU" dirty="0"/>
          </a:p>
        </p:txBody>
      </p:sp>
    </p:spTree>
    <p:extLst>
      <p:ext uri="{BB962C8B-B14F-4D97-AF65-F5344CB8AC3E}">
        <p14:creationId xmlns:p14="http://schemas.microsoft.com/office/powerpoint/2010/main" val="3645456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7B2CB-B01B-4CD2-872C-3CCBE73B1B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4E5165E7-9DD7-49FB-853F-9B8AFF867A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1C90C255-901F-4355-AA6A-FE383CF70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964617-6B38-4394-8951-7A45D3EE3239}"/>
              </a:ext>
            </a:extLst>
          </p:cNvPr>
          <p:cNvSpPr>
            <a:spLocks noGrp="1"/>
          </p:cNvSpPr>
          <p:nvPr>
            <p:ph type="dt" sz="half" idx="10"/>
          </p:nvPr>
        </p:nvSpPr>
        <p:spPr>
          <a:xfrm>
            <a:off x="838200" y="6356350"/>
            <a:ext cx="2743200" cy="365125"/>
          </a:xfrm>
          <a:prstGeom prst="rect">
            <a:avLst/>
          </a:prstGeom>
        </p:spPr>
        <p:txBody>
          <a:bodyPr/>
          <a:lstStyle/>
          <a:p>
            <a:fld id="{4506B5CF-A647-4F88-A253-96CC72A00B76}" type="datetimeFigureOut">
              <a:rPr lang="en-AU" smtClean="0"/>
              <a:t>9/06/2020</a:t>
            </a:fld>
            <a:endParaRPr lang="en-AU"/>
          </a:p>
        </p:txBody>
      </p:sp>
      <p:sp>
        <p:nvSpPr>
          <p:cNvPr id="6" name="Footer Placeholder 5">
            <a:extLst>
              <a:ext uri="{FF2B5EF4-FFF2-40B4-BE49-F238E27FC236}">
                <a16:creationId xmlns:a16="http://schemas.microsoft.com/office/drawing/2014/main" id="{3F354C7E-3B82-410E-93CF-7DB253B04448}"/>
              </a:ext>
            </a:extLst>
          </p:cNvPr>
          <p:cNvSpPr>
            <a:spLocks noGrp="1"/>
          </p:cNvSpPr>
          <p:nvPr>
            <p:ph type="ftr" sz="quarter" idx="11"/>
          </p:nvPr>
        </p:nvSpPr>
        <p:spPr>
          <a:xfrm>
            <a:off x="4038600" y="6356350"/>
            <a:ext cx="4114800" cy="365125"/>
          </a:xfrm>
          <a:prstGeom prst="rect">
            <a:avLst/>
          </a:prstGeom>
        </p:spPr>
        <p:txBody>
          <a:bodyPr/>
          <a:lstStyle/>
          <a:p>
            <a:endParaRPr lang="en-AU"/>
          </a:p>
        </p:txBody>
      </p:sp>
      <p:sp>
        <p:nvSpPr>
          <p:cNvPr id="7" name="Slide Number Placeholder 6">
            <a:extLst>
              <a:ext uri="{FF2B5EF4-FFF2-40B4-BE49-F238E27FC236}">
                <a16:creationId xmlns:a16="http://schemas.microsoft.com/office/drawing/2014/main" id="{67A2E9F4-E619-4CF4-B8DC-A746FEDEA6E7}"/>
              </a:ext>
            </a:extLst>
          </p:cNvPr>
          <p:cNvSpPr>
            <a:spLocks noGrp="1"/>
          </p:cNvSpPr>
          <p:nvPr>
            <p:ph type="sldNum" sz="quarter" idx="12"/>
          </p:nvPr>
        </p:nvSpPr>
        <p:spPr>
          <a:xfrm>
            <a:off x="8610600" y="6356350"/>
            <a:ext cx="2743200" cy="365125"/>
          </a:xfrm>
          <a:prstGeom prst="rect">
            <a:avLst/>
          </a:prstGeom>
        </p:spPr>
        <p:txBody>
          <a:bodyPr/>
          <a:lstStyle/>
          <a:p>
            <a:fld id="{4AC3E0F0-E1FB-4F7B-81A6-C95EBFBFEF88}" type="slidenum">
              <a:rPr lang="en-AU" smtClean="0"/>
              <a:t>‹#›</a:t>
            </a:fld>
            <a:endParaRPr lang="en-AU"/>
          </a:p>
        </p:txBody>
      </p:sp>
    </p:spTree>
    <p:extLst>
      <p:ext uri="{BB962C8B-B14F-4D97-AF65-F5344CB8AC3E}">
        <p14:creationId xmlns:p14="http://schemas.microsoft.com/office/powerpoint/2010/main" val="4262402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7231-976A-4E80-B659-C712FA2CC8A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3DBBFBA-85F9-40A7-9B0B-FFCCEB2909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337944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ED6A8-D4DF-49E0-844D-F78F052A7C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C0FC814-513E-4D0D-B705-492AFD26CB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929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434C3-9A22-45E3-A485-F6E2D705906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F36101A-CE4A-4BF9-A055-19C5A1A289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56A684DE-0E31-4B3A-9D40-B2DF14D76B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84279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D0A7F-C193-4671-93D8-994BD20371B7}"/>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6275AD2-336E-44ED-8056-D54FB1881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C963DF-2772-46B1-A355-3B54D42071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030FC6D-C2EE-4BCA-8CA2-0F850D65B3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5509F6-8364-49AE-9C82-0B0BB7694D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6138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3F6D-FD12-4959-8E24-3E75F42F630D}"/>
              </a:ext>
            </a:extLst>
          </p:cNvPr>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4504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ogo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4C5090-FB4B-4EF9-8855-C362B71342FD}"/>
              </a:ext>
            </a:extLst>
          </p:cNvPr>
          <p:cNvSpPr>
            <a:spLocks noGrp="1"/>
          </p:cNvSpPr>
          <p:nvPr>
            <p:ph type="dt" sz="half" idx="10"/>
          </p:nvPr>
        </p:nvSpPr>
        <p:spPr>
          <a:xfrm>
            <a:off x="838200" y="6356350"/>
            <a:ext cx="2743200" cy="365125"/>
          </a:xfrm>
          <a:prstGeom prst="rect">
            <a:avLst/>
          </a:prstGeom>
        </p:spPr>
        <p:txBody>
          <a:bodyPr/>
          <a:lstStyle/>
          <a:p>
            <a:fld id="{4506B5CF-A647-4F88-A253-96CC72A00B76}" type="datetimeFigureOut">
              <a:rPr lang="en-AU" smtClean="0"/>
              <a:t>9/06/2020</a:t>
            </a:fld>
            <a:endParaRPr lang="en-AU"/>
          </a:p>
        </p:txBody>
      </p:sp>
      <p:sp>
        <p:nvSpPr>
          <p:cNvPr id="3" name="Footer Placeholder 2">
            <a:extLst>
              <a:ext uri="{FF2B5EF4-FFF2-40B4-BE49-F238E27FC236}">
                <a16:creationId xmlns:a16="http://schemas.microsoft.com/office/drawing/2014/main" id="{A45CE28E-6FC6-46C5-8160-9E3761234CED}"/>
              </a:ext>
            </a:extLst>
          </p:cNvPr>
          <p:cNvSpPr>
            <a:spLocks noGrp="1"/>
          </p:cNvSpPr>
          <p:nvPr>
            <p:ph type="ftr" sz="quarter" idx="11"/>
          </p:nvPr>
        </p:nvSpPr>
        <p:spPr>
          <a:xfrm>
            <a:off x="4038600" y="6356350"/>
            <a:ext cx="4114800" cy="365125"/>
          </a:xfrm>
          <a:prstGeom prst="rect">
            <a:avLst/>
          </a:prstGeom>
        </p:spPr>
        <p:txBody>
          <a:bodyPr/>
          <a:lstStyle/>
          <a:p>
            <a:endParaRPr lang="en-AU"/>
          </a:p>
        </p:txBody>
      </p:sp>
      <p:sp>
        <p:nvSpPr>
          <p:cNvPr id="4" name="Slide Number Placeholder 3">
            <a:extLst>
              <a:ext uri="{FF2B5EF4-FFF2-40B4-BE49-F238E27FC236}">
                <a16:creationId xmlns:a16="http://schemas.microsoft.com/office/drawing/2014/main" id="{36901C1A-F668-45E3-BF3F-D40AF6AE9B39}"/>
              </a:ext>
            </a:extLst>
          </p:cNvPr>
          <p:cNvSpPr>
            <a:spLocks noGrp="1"/>
          </p:cNvSpPr>
          <p:nvPr>
            <p:ph type="sldNum" sz="quarter" idx="12"/>
          </p:nvPr>
        </p:nvSpPr>
        <p:spPr>
          <a:xfrm>
            <a:off x="8610600" y="6356350"/>
            <a:ext cx="2743200" cy="365125"/>
          </a:xfrm>
          <a:prstGeom prst="rect">
            <a:avLst/>
          </a:prstGeom>
        </p:spPr>
        <p:txBody>
          <a:bodyPr/>
          <a:lstStyle/>
          <a:p>
            <a:fld id="{4AC3E0F0-E1FB-4F7B-81A6-C95EBFBFEF88}" type="slidenum">
              <a:rPr lang="en-AU" smtClean="0"/>
              <a:t>‹#›</a:t>
            </a:fld>
            <a:endParaRPr lang="en-AU"/>
          </a:p>
        </p:txBody>
      </p:sp>
    </p:spTree>
    <p:extLst>
      <p:ext uri="{BB962C8B-B14F-4D97-AF65-F5344CB8AC3E}">
        <p14:creationId xmlns:p14="http://schemas.microsoft.com/office/powerpoint/2010/main" val="2562897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4C5090-FB4B-4EF9-8855-C362B71342FD}"/>
              </a:ext>
            </a:extLst>
          </p:cNvPr>
          <p:cNvSpPr>
            <a:spLocks noGrp="1"/>
          </p:cNvSpPr>
          <p:nvPr>
            <p:ph type="dt" sz="half" idx="10"/>
          </p:nvPr>
        </p:nvSpPr>
        <p:spPr>
          <a:xfrm>
            <a:off x="838200" y="6356350"/>
            <a:ext cx="2743200" cy="365125"/>
          </a:xfrm>
          <a:prstGeom prst="rect">
            <a:avLst/>
          </a:prstGeom>
        </p:spPr>
        <p:txBody>
          <a:bodyPr/>
          <a:lstStyle/>
          <a:p>
            <a:fld id="{4506B5CF-A647-4F88-A253-96CC72A00B76}" type="datetimeFigureOut">
              <a:rPr lang="en-AU" smtClean="0"/>
              <a:t>9/06/2020</a:t>
            </a:fld>
            <a:endParaRPr lang="en-AU"/>
          </a:p>
        </p:txBody>
      </p:sp>
      <p:sp>
        <p:nvSpPr>
          <p:cNvPr id="3" name="Footer Placeholder 2">
            <a:extLst>
              <a:ext uri="{FF2B5EF4-FFF2-40B4-BE49-F238E27FC236}">
                <a16:creationId xmlns:a16="http://schemas.microsoft.com/office/drawing/2014/main" id="{A45CE28E-6FC6-46C5-8160-9E3761234CED}"/>
              </a:ext>
            </a:extLst>
          </p:cNvPr>
          <p:cNvSpPr>
            <a:spLocks noGrp="1"/>
          </p:cNvSpPr>
          <p:nvPr>
            <p:ph type="ftr" sz="quarter" idx="11"/>
          </p:nvPr>
        </p:nvSpPr>
        <p:spPr>
          <a:xfrm>
            <a:off x="4038600" y="6356350"/>
            <a:ext cx="4114800" cy="365125"/>
          </a:xfrm>
          <a:prstGeom prst="rect">
            <a:avLst/>
          </a:prstGeom>
        </p:spPr>
        <p:txBody>
          <a:bodyPr/>
          <a:lstStyle/>
          <a:p>
            <a:endParaRPr lang="en-AU"/>
          </a:p>
        </p:txBody>
      </p:sp>
      <p:sp>
        <p:nvSpPr>
          <p:cNvPr id="4" name="Slide Number Placeholder 3">
            <a:extLst>
              <a:ext uri="{FF2B5EF4-FFF2-40B4-BE49-F238E27FC236}">
                <a16:creationId xmlns:a16="http://schemas.microsoft.com/office/drawing/2014/main" id="{36901C1A-F668-45E3-BF3F-D40AF6AE9B39}"/>
              </a:ext>
            </a:extLst>
          </p:cNvPr>
          <p:cNvSpPr>
            <a:spLocks noGrp="1"/>
          </p:cNvSpPr>
          <p:nvPr>
            <p:ph type="sldNum" sz="quarter" idx="12"/>
          </p:nvPr>
        </p:nvSpPr>
        <p:spPr>
          <a:xfrm>
            <a:off x="8610600" y="6356350"/>
            <a:ext cx="2743200" cy="365125"/>
          </a:xfrm>
          <a:prstGeom prst="rect">
            <a:avLst/>
          </a:prstGeom>
        </p:spPr>
        <p:txBody>
          <a:bodyPr/>
          <a:lstStyle/>
          <a:p>
            <a:fld id="{4AC3E0F0-E1FB-4F7B-81A6-C95EBFBFEF88}" type="slidenum">
              <a:rPr lang="en-AU" smtClean="0"/>
              <a:t>‹#›</a:t>
            </a:fld>
            <a:endParaRPr lang="en-AU"/>
          </a:p>
        </p:txBody>
      </p:sp>
    </p:spTree>
    <p:extLst>
      <p:ext uri="{BB962C8B-B14F-4D97-AF65-F5344CB8AC3E}">
        <p14:creationId xmlns:p14="http://schemas.microsoft.com/office/powerpoint/2010/main" val="2030175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D32B6-C13E-4D7D-A82E-835931B0D1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13E132D-3BF0-43AB-8721-87F8010700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77E15D9-A6ED-454C-98F8-DD984356F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93FE356-0311-468A-BA16-92F5B3E86366}"/>
              </a:ext>
            </a:extLst>
          </p:cNvPr>
          <p:cNvSpPr>
            <a:spLocks noGrp="1"/>
          </p:cNvSpPr>
          <p:nvPr>
            <p:ph type="dt" sz="half" idx="10"/>
          </p:nvPr>
        </p:nvSpPr>
        <p:spPr>
          <a:xfrm>
            <a:off x="838200" y="6356350"/>
            <a:ext cx="2743200" cy="365125"/>
          </a:xfrm>
          <a:prstGeom prst="rect">
            <a:avLst/>
          </a:prstGeom>
        </p:spPr>
        <p:txBody>
          <a:bodyPr/>
          <a:lstStyle/>
          <a:p>
            <a:fld id="{4506B5CF-A647-4F88-A253-96CC72A00B76}" type="datetimeFigureOut">
              <a:rPr lang="en-AU" smtClean="0"/>
              <a:t>9/06/2020</a:t>
            </a:fld>
            <a:endParaRPr lang="en-AU"/>
          </a:p>
        </p:txBody>
      </p:sp>
      <p:sp>
        <p:nvSpPr>
          <p:cNvPr id="6" name="Footer Placeholder 5">
            <a:extLst>
              <a:ext uri="{FF2B5EF4-FFF2-40B4-BE49-F238E27FC236}">
                <a16:creationId xmlns:a16="http://schemas.microsoft.com/office/drawing/2014/main" id="{51F393B2-85EA-4E35-8D7D-8F613B20A8AB}"/>
              </a:ext>
            </a:extLst>
          </p:cNvPr>
          <p:cNvSpPr>
            <a:spLocks noGrp="1"/>
          </p:cNvSpPr>
          <p:nvPr>
            <p:ph type="ftr" sz="quarter" idx="11"/>
          </p:nvPr>
        </p:nvSpPr>
        <p:spPr>
          <a:xfrm>
            <a:off x="4038600" y="6356350"/>
            <a:ext cx="4114800" cy="365125"/>
          </a:xfrm>
          <a:prstGeom prst="rect">
            <a:avLst/>
          </a:prstGeom>
        </p:spPr>
        <p:txBody>
          <a:bodyPr/>
          <a:lstStyle/>
          <a:p>
            <a:endParaRPr lang="en-AU"/>
          </a:p>
        </p:txBody>
      </p:sp>
      <p:sp>
        <p:nvSpPr>
          <p:cNvPr id="7" name="Slide Number Placeholder 6">
            <a:extLst>
              <a:ext uri="{FF2B5EF4-FFF2-40B4-BE49-F238E27FC236}">
                <a16:creationId xmlns:a16="http://schemas.microsoft.com/office/drawing/2014/main" id="{E1108FA5-68F6-473C-A192-C8E6D09B5CAA}"/>
              </a:ext>
            </a:extLst>
          </p:cNvPr>
          <p:cNvSpPr>
            <a:spLocks noGrp="1"/>
          </p:cNvSpPr>
          <p:nvPr>
            <p:ph type="sldNum" sz="quarter" idx="12"/>
          </p:nvPr>
        </p:nvSpPr>
        <p:spPr>
          <a:xfrm>
            <a:off x="8610600" y="6356350"/>
            <a:ext cx="2743200" cy="365125"/>
          </a:xfrm>
          <a:prstGeom prst="rect">
            <a:avLst/>
          </a:prstGeom>
        </p:spPr>
        <p:txBody>
          <a:bodyPr/>
          <a:lstStyle/>
          <a:p>
            <a:fld id="{4AC3E0F0-E1FB-4F7B-81A6-C95EBFBFEF88}" type="slidenum">
              <a:rPr lang="en-AU" smtClean="0"/>
              <a:t>‹#›</a:t>
            </a:fld>
            <a:endParaRPr lang="en-AU"/>
          </a:p>
        </p:txBody>
      </p:sp>
    </p:spTree>
    <p:extLst>
      <p:ext uri="{BB962C8B-B14F-4D97-AF65-F5344CB8AC3E}">
        <p14:creationId xmlns:p14="http://schemas.microsoft.com/office/powerpoint/2010/main" val="1342647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l="86000" t="-1000" r="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DF9C96-FECA-4C0C-8CC0-D67FF963041B}"/>
              </a:ext>
            </a:extLst>
          </p:cNvPr>
          <p:cNvSpPr>
            <a:spLocks noGrp="1"/>
          </p:cNvSpPr>
          <p:nvPr>
            <p:ph type="title"/>
          </p:nvPr>
        </p:nvSpPr>
        <p:spPr>
          <a:xfrm>
            <a:off x="838200" y="365125"/>
            <a:ext cx="9434780" cy="1325563"/>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a:extLst>
              <a:ext uri="{FF2B5EF4-FFF2-40B4-BE49-F238E27FC236}">
                <a16:creationId xmlns:a16="http://schemas.microsoft.com/office/drawing/2014/main" id="{7DEB8B74-1E7D-43FD-ABD2-7F964274858B}"/>
              </a:ext>
            </a:extLst>
          </p:cNvPr>
          <p:cNvSpPr>
            <a:spLocks noGrp="1"/>
          </p:cNvSpPr>
          <p:nvPr>
            <p:ph type="body" idx="1"/>
          </p:nvPr>
        </p:nvSpPr>
        <p:spPr>
          <a:xfrm>
            <a:off x="838200" y="1825625"/>
            <a:ext cx="943478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a:extLst>
              <a:ext uri="{FF2B5EF4-FFF2-40B4-BE49-F238E27FC236}">
                <a16:creationId xmlns:a16="http://schemas.microsoft.com/office/drawing/2014/main" id="{245F6C97-29E2-4EB2-B855-A61BC8E985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6B5CF-A647-4F88-A253-96CC72A00B76}" type="datetimeFigureOut">
              <a:rPr lang="en-AU" smtClean="0"/>
              <a:t>9/06/2020</a:t>
            </a:fld>
            <a:endParaRPr lang="en-AU"/>
          </a:p>
        </p:txBody>
      </p:sp>
      <p:sp>
        <p:nvSpPr>
          <p:cNvPr id="5" name="Footer Placeholder 4">
            <a:extLst>
              <a:ext uri="{FF2B5EF4-FFF2-40B4-BE49-F238E27FC236}">
                <a16:creationId xmlns:a16="http://schemas.microsoft.com/office/drawing/2014/main" id="{D1684389-B657-47C0-A6FB-6B9BEBFC39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F8624FE0-9D3C-4249-BB42-4A169A6EB5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3E0F0-E1FB-4F7B-81A6-C95EBFBFEF88}" type="slidenum">
              <a:rPr lang="en-AU" smtClean="0"/>
              <a:t>‹#›</a:t>
            </a:fld>
            <a:endParaRPr lang="en-AU"/>
          </a:p>
        </p:txBody>
      </p:sp>
    </p:spTree>
    <p:extLst>
      <p:ext uri="{BB962C8B-B14F-4D97-AF65-F5344CB8AC3E}">
        <p14:creationId xmlns:p14="http://schemas.microsoft.com/office/powerpoint/2010/main" val="1580534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Lst>
  <p:txStyles>
    <p:titleStyle>
      <a:lvl1pPr algn="l" defTabSz="914400" rtl="0" eaLnBrk="1" latinLnBrk="0" hangingPunct="1">
        <a:lnSpc>
          <a:spcPct val="90000"/>
        </a:lnSpc>
        <a:spcBef>
          <a:spcPct val="0"/>
        </a:spcBef>
        <a:buNone/>
        <a:defRPr sz="4400" b="1" kern="1200">
          <a:solidFill>
            <a:srgbClr val="8B1C4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1E345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E345D"/>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E345D"/>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E345D"/>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E345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AD2A1-B31C-4377-AB3B-D0F6FFF47432}"/>
              </a:ext>
            </a:extLst>
          </p:cNvPr>
          <p:cNvSpPr>
            <a:spLocks noGrp="1"/>
          </p:cNvSpPr>
          <p:nvPr>
            <p:ph type="title"/>
          </p:nvPr>
        </p:nvSpPr>
        <p:spPr>
          <a:xfrm>
            <a:off x="215900" y="533793"/>
            <a:ext cx="9630064" cy="2387600"/>
          </a:xfrm>
        </p:spPr>
        <p:txBody>
          <a:bodyPr/>
          <a:lstStyle/>
          <a:p>
            <a:r>
              <a:rPr lang="en-AU" dirty="0" smtClean="0">
                <a:cs typeface="Calibri"/>
              </a:rPr>
              <a:t>Athletic Development</a:t>
            </a:r>
            <a:endParaRPr lang="en-AU" dirty="0"/>
          </a:p>
        </p:txBody>
      </p:sp>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27503" y="2176320"/>
            <a:ext cx="3784279" cy="2128657"/>
          </a:xfrm>
          <a:prstGeom prst="rect">
            <a:avLst/>
          </a:prstGeom>
        </p:spPr>
      </p:pic>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5400000">
            <a:off x="8533246" y="2394851"/>
            <a:ext cx="2625435" cy="196907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2991" y="2066672"/>
            <a:ext cx="3093026" cy="3093026"/>
          </a:xfrm>
          <a:prstGeom prst="rect">
            <a:avLst/>
          </a:prstGeom>
        </p:spPr>
      </p:pic>
    </p:spTree>
    <p:extLst>
      <p:ext uri="{BB962C8B-B14F-4D97-AF65-F5344CB8AC3E}">
        <p14:creationId xmlns:p14="http://schemas.microsoft.com/office/powerpoint/2010/main" val="1472690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0D910-4B96-4FA3-A7F0-09F4F58EF6A0}"/>
              </a:ext>
            </a:extLst>
          </p:cNvPr>
          <p:cNvSpPr>
            <a:spLocks noGrp="1"/>
          </p:cNvSpPr>
          <p:nvPr>
            <p:ph type="title"/>
          </p:nvPr>
        </p:nvSpPr>
        <p:spPr>
          <a:xfrm>
            <a:off x="442274" y="280284"/>
            <a:ext cx="9434780" cy="1325563"/>
          </a:xfrm>
        </p:spPr>
        <p:txBody>
          <a:bodyPr/>
          <a:lstStyle/>
          <a:p>
            <a:r>
              <a:rPr lang="en-US" dirty="0"/>
              <a:t>Grade 9 and 10 </a:t>
            </a:r>
            <a:r>
              <a:rPr lang="en-US" dirty="0" smtClean="0"/>
              <a:t>Athletic Development </a:t>
            </a:r>
            <a:endParaRPr lang="en-US" dirty="0"/>
          </a:p>
        </p:txBody>
      </p:sp>
      <p:sp>
        <p:nvSpPr>
          <p:cNvPr id="3" name="Content Placeholder 2">
            <a:extLst>
              <a:ext uri="{FF2B5EF4-FFF2-40B4-BE49-F238E27FC236}">
                <a16:creationId xmlns:a16="http://schemas.microsoft.com/office/drawing/2014/main" id="{BCA5D394-1A44-46EB-8445-EA1ADACC130C}"/>
              </a:ext>
            </a:extLst>
          </p:cNvPr>
          <p:cNvSpPr>
            <a:spLocks noGrp="1"/>
          </p:cNvSpPr>
          <p:nvPr>
            <p:ph idx="1"/>
          </p:nvPr>
        </p:nvSpPr>
        <p:spPr>
          <a:xfrm>
            <a:off x="157018" y="1265381"/>
            <a:ext cx="10086109" cy="5467927"/>
          </a:xfrm>
        </p:spPr>
        <p:txBody>
          <a:bodyPr>
            <a:normAutofit fontScale="70000" lnSpcReduction="20000"/>
          </a:bodyPr>
          <a:lstStyle/>
          <a:p>
            <a:r>
              <a:rPr lang="en-US" dirty="0"/>
              <a:t>This course provides motivated students with an athlete development program based around individual needs. Students will be provided with a balance of applied knowledge to complement their </a:t>
            </a:r>
            <a:r>
              <a:rPr lang="en-US" dirty="0" smtClean="0"/>
              <a:t>sport specific training they are engaged with out of hours. </a:t>
            </a:r>
          </a:p>
          <a:p>
            <a:r>
              <a:rPr lang="en-US" dirty="0" smtClean="0"/>
              <a:t>Athletic Development is </a:t>
            </a:r>
            <a:r>
              <a:rPr lang="en-US" dirty="0"/>
              <a:t>a 2</a:t>
            </a:r>
            <a:r>
              <a:rPr lang="en-US" dirty="0" smtClean="0"/>
              <a:t> </a:t>
            </a:r>
            <a:r>
              <a:rPr lang="en-US" dirty="0"/>
              <a:t>year </a:t>
            </a:r>
            <a:r>
              <a:rPr lang="en-US" dirty="0" smtClean="0"/>
              <a:t>course (can be done in Year 9 and 10) </a:t>
            </a:r>
            <a:r>
              <a:rPr lang="en-US" dirty="0"/>
              <a:t>that is intended to engage </a:t>
            </a:r>
            <a:r>
              <a:rPr lang="en-US" dirty="0" smtClean="0"/>
              <a:t>athletes who are wishing to get the best out of themselves physically. Students need to be highly motivated and should be receiving good marks in HPE leading into choosing this subject. </a:t>
            </a:r>
          </a:p>
          <a:p>
            <a:pPr marL="0" indent="0">
              <a:buNone/>
            </a:pPr>
            <a:endParaRPr lang="en-US" b="1" dirty="0" smtClean="0"/>
          </a:p>
          <a:p>
            <a:pPr marL="0" indent="0">
              <a:buNone/>
            </a:pPr>
            <a:r>
              <a:rPr lang="en-US" b="1" dirty="0" smtClean="0"/>
              <a:t>Athletic Development includes: </a:t>
            </a:r>
          </a:p>
          <a:p>
            <a:r>
              <a:rPr lang="en-AU" dirty="0" smtClean="0"/>
              <a:t>2-4 hrs </a:t>
            </a:r>
            <a:r>
              <a:rPr lang="en-AU" dirty="0"/>
              <a:t>of </a:t>
            </a:r>
            <a:r>
              <a:rPr lang="en-AU" dirty="0" smtClean="0"/>
              <a:t>extra physical </a:t>
            </a:r>
            <a:r>
              <a:rPr lang="en-AU" dirty="0"/>
              <a:t>e</a:t>
            </a:r>
            <a:r>
              <a:rPr lang="en-AU" dirty="0" smtClean="0"/>
              <a:t>ducation </a:t>
            </a:r>
            <a:r>
              <a:rPr lang="en-AU" dirty="0"/>
              <a:t>and fitness development per week.</a:t>
            </a:r>
          </a:p>
          <a:p>
            <a:r>
              <a:rPr lang="en-AU" dirty="0" smtClean="0"/>
              <a:t>Fitness </a:t>
            </a:r>
            <a:r>
              <a:rPr lang="en-AU" dirty="0"/>
              <a:t>tests </a:t>
            </a:r>
            <a:r>
              <a:rPr lang="en-AU" dirty="0" smtClean="0"/>
              <a:t>every </a:t>
            </a:r>
            <a:r>
              <a:rPr lang="en-AU" dirty="0"/>
              <a:t>8 </a:t>
            </a:r>
            <a:r>
              <a:rPr lang="en-AU" dirty="0" smtClean="0"/>
              <a:t>weeks</a:t>
            </a:r>
          </a:p>
          <a:p>
            <a:r>
              <a:rPr lang="en-AU" dirty="0" smtClean="0"/>
              <a:t>Classes </a:t>
            </a:r>
            <a:r>
              <a:rPr lang="en-AU" dirty="0"/>
              <a:t>undertake a variety of fitness sessions both at Dominic College and </a:t>
            </a:r>
            <a:r>
              <a:rPr lang="en-AU" dirty="0" smtClean="0"/>
              <a:t>externally</a:t>
            </a:r>
            <a:endParaRPr lang="en-AU" dirty="0"/>
          </a:p>
          <a:p>
            <a:pPr fontAlgn="base"/>
            <a:endParaRPr lang="en-US" dirty="0"/>
          </a:p>
        </p:txBody>
      </p:sp>
    </p:spTree>
    <p:extLst>
      <p:ext uri="{BB962C8B-B14F-4D97-AF65-F5344CB8AC3E}">
        <p14:creationId xmlns:p14="http://schemas.microsoft.com/office/powerpoint/2010/main" val="3996052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AD445-6FEF-4882-9B3A-A92A551195B0}"/>
              </a:ext>
            </a:extLst>
          </p:cNvPr>
          <p:cNvSpPr>
            <a:spLocks noGrp="1"/>
          </p:cNvSpPr>
          <p:nvPr>
            <p:ph type="title"/>
          </p:nvPr>
        </p:nvSpPr>
        <p:spPr/>
        <p:txBody>
          <a:bodyPr/>
          <a:lstStyle/>
          <a:p>
            <a:r>
              <a:rPr lang="en-US" dirty="0"/>
              <a:t>Why Should I take </a:t>
            </a:r>
            <a:r>
              <a:rPr lang="en-US" dirty="0" smtClean="0"/>
              <a:t>Athletic Development</a:t>
            </a:r>
            <a:endParaRPr lang="en-US" dirty="0"/>
          </a:p>
        </p:txBody>
      </p:sp>
      <p:sp>
        <p:nvSpPr>
          <p:cNvPr id="3" name="Content Placeholder 2">
            <a:extLst>
              <a:ext uri="{FF2B5EF4-FFF2-40B4-BE49-F238E27FC236}">
                <a16:creationId xmlns:a16="http://schemas.microsoft.com/office/drawing/2014/main" id="{ABC24BFC-4A70-44CF-BC2C-C7860A1947CD}"/>
              </a:ext>
            </a:extLst>
          </p:cNvPr>
          <p:cNvSpPr>
            <a:spLocks noGrp="1"/>
          </p:cNvSpPr>
          <p:nvPr>
            <p:ph idx="1"/>
          </p:nvPr>
        </p:nvSpPr>
        <p:spPr>
          <a:xfrm>
            <a:off x="470555" y="1517715"/>
            <a:ext cx="9434780" cy="4753516"/>
          </a:xfrm>
        </p:spPr>
        <p:txBody>
          <a:bodyPr>
            <a:normAutofit lnSpcReduction="10000"/>
          </a:bodyPr>
          <a:lstStyle/>
          <a:p>
            <a:r>
              <a:rPr lang="en-US" dirty="0" smtClean="0"/>
              <a:t>Students in this subject should want to improve all aspects of their athletic performance. Athletic Development allows students to push themselves to the next level physically. Students will work on a variety of training types and methods to broaden their knowledge and understanding. This is a highly practical subject that is engaging for students who want to work hard and see improvement in a number of physical areas. </a:t>
            </a:r>
            <a:endParaRPr lang="en-US" dirty="0"/>
          </a:p>
        </p:txBody>
      </p:sp>
    </p:spTree>
    <p:extLst>
      <p:ext uri="{BB962C8B-B14F-4D97-AF65-F5344CB8AC3E}">
        <p14:creationId xmlns:p14="http://schemas.microsoft.com/office/powerpoint/2010/main" val="3549591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EC412-5952-46A4-AE6C-5572D8BEFE3A}"/>
              </a:ext>
            </a:extLst>
          </p:cNvPr>
          <p:cNvSpPr>
            <a:spLocks noGrp="1"/>
          </p:cNvSpPr>
          <p:nvPr>
            <p:ph type="title"/>
          </p:nvPr>
        </p:nvSpPr>
        <p:spPr/>
        <p:txBody>
          <a:bodyPr/>
          <a:lstStyle/>
          <a:p>
            <a:r>
              <a:rPr lang="en-US" dirty="0" smtClean="0"/>
              <a:t>Athletic Development Careers</a:t>
            </a:r>
            <a:endParaRPr lang="en-US" dirty="0"/>
          </a:p>
        </p:txBody>
      </p:sp>
      <p:sp>
        <p:nvSpPr>
          <p:cNvPr id="3" name="Content Placeholder 2">
            <a:extLst>
              <a:ext uri="{FF2B5EF4-FFF2-40B4-BE49-F238E27FC236}">
                <a16:creationId xmlns:a16="http://schemas.microsoft.com/office/drawing/2014/main" id="{C646AFB3-85D1-45E6-AD5D-7FED2AC166C6}"/>
              </a:ext>
            </a:extLst>
          </p:cNvPr>
          <p:cNvSpPr>
            <a:spLocks noGrp="1"/>
          </p:cNvSpPr>
          <p:nvPr>
            <p:ph idx="1"/>
          </p:nvPr>
        </p:nvSpPr>
        <p:spPr>
          <a:xfrm>
            <a:off x="499621" y="1376313"/>
            <a:ext cx="9773359" cy="4798244"/>
          </a:xfrm>
        </p:spPr>
        <p:txBody>
          <a:bodyPr numCol="2">
            <a:normAutofit lnSpcReduction="10000"/>
          </a:bodyPr>
          <a:lstStyle/>
          <a:p>
            <a:r>
              <a:rPr lang="en-US" dirty="0"/>
              <a:t>Sports </a:t>
            </a:r>
            <a:r>
              <a:rPr lang="en-US" dirty="0" smtClean="0"/>
              <a:t>Coaching</a:t>
            </a:r>
          </a:p>
          <a:p>
            <a:r>
              <a:rPr lang="en-US" dirty="0" smtClean="0"/>
              <a:t>Sport and Recreational Programs</a:t>
            </a:r>
          </a:p>
          <a:p>
            <a:r>
              <a:rPr lang="en-US" dirty="0" smtClean="0"/>
              <a:t>Fitness Training</a:t>
            </a:r>
          </a:p>
          <a:p>
            <a:r>
              <a:rPr lang="en-US" dirty="0" smtClean="0"/>
              <a:t>Professional Sports</a:t>
            </a:r>
          </a:p>
          <a:p>
            <a:r>
              <a:rPr lang="en-US" dirty="0" smtClean="0"/>
              <a:t>Sports Management</a:t>
            </a:r>
          </a:p>
          <a:p>
            <a:r>
              <a:rPr lang="en-US" dirty="0" smtClean="0"/>
              <a:t>Sport Psychology</a:t>
            </a:r>
          </a:p>
          <a:p>
            <a:endParaRPr lang="en-US" dirty="0" smtClean="0"/>
          </a:p>
          <a:p>
            <a:r>
              <a:rPr lang="en-US" dirty="0" smtClean="0"/>
              <a:t>Sports Administration</a:t>
            </a:r>
          </a:p>
          <a:p>
            <a:r>
              <a:rPr lang="en-US" dirty="0" smtClean="0"/>
              <a:t>Nutrition</a:t>
            </a:r>
          </a:p>
          <a:p>
            <a:r>
              <a:rPr lang="en-US" dirty="0" smtClean="0"/>
              <a:t>Physical Education Teacher</a:t>
            </a:r>
          </a:p>
          <a:p>
            <a:r>
              <a:rPr lang="en-US" dirty="0" smtClean="0"/>
              <a:t>Physiotherapy </a:t>
            </a:r>
          </a:p>
          <a:p>
            <a:r>
              <a:rPr lang="en-US" dirty="0" smtClean="0"/>
              <a:t>Exercise physiology </a:t>
            </a:r>
          </a:p>
          <a:p>
            <a:r>
              <a:rPr lang="en-US" dirty="0" smtClean="0"/>
              <a:t>Personal Training</a:t>
            </a:r>
          </a:p>
          <a:p>
            <a:pPr marL="0" indent="0">
              <a:buNone/>
            </a:pPr>
            <a:endParaRPr lang="en-US" dirty="0"/>
          </a:p>
        </p:txBody>
      </p:sp>
    </p:spTree>
    <p:extLst>
      <p:ext uri="{BB962C8B-B14F-4D97-AF65-F5344CB8AC3E}">
        <p14:creationId xmlns:p14="http://schemas.microsoft.com/office/powerpoint/2010/main" val="1723214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D6346-D104-4754-BBED-C4E0BE0C717C}"/>
              </a:ext>
            </a:extLst>
          </p:cNvPr>
          <p:cNvSpPr>
            <a:spLocks noGrp="1"/>
          </p:cNvSpPr>
          <p:nvPr>
            <p:ph type="title"/>
          </p:nvPr>
        </p:nvSpPr>
        <p:spPr/>
        <p:txBody>
          <a:bodyPr/>
          <a:lstStyle/>
          <a:p>
            <a:r>
              <a:rPr lang="en-US" dirty="0"/>
              <a:t>Topics </a:t>
            </a:r>
            <a:r>
              <a:rPr lang="en-US" dirty="0" smtClean="0"/>
              <a:t>Covered – Year A</a:t>
            </a:r>
            <a:endParaRPr lang="en-US" dirty="0"/>
          </a:p>
        </p:txBody>
      </p:sp>
      <p:sp>
        <p:nvSpPr>
          <p:cNvPr id="3" name="Content Placeholder 2">
            <a:extLst>
              <a:ext uri="{FF2B5EF4-FFF2-40B4-BE49-F238E27FC236}">
                <a16:creationId xmlns:a16="http://schemas.microsoft.com/office/drawing/2014/main" id="{34624F96-5B2B-41D2-A520-D9065C2DF41B}"/>
              </a:ext>
            </a:extLst>
          </p:cNvPr>
          <p:cNvSpPr>
            <a:spLocks noGrp="1"/>
          </p:cNvSpPr>
          <p:nvPr>
            <p:ph idx="1"/>
          </p:nvPr>
        </p:nvSpPr>
        <p:spPr>
          <a:xfrm>
            <a:off x="611956" y="1385740"/>
            <a:ext cx="9434780" cy="4772369"/>
          </a:xfrm>
        </p:spPr>
        <p:txBody>
          <a:bodyPr numCol="2">
            <a:normAutofit fontScale="77500" lnSpcReduction="20000"/>
          </a:bodyPr>
          <a:lstStyle/>
          <a:p>
            <a:pPr marL="0" indent="0" algn="ctr">
              <a:buNone/>
            </a:pPr>
            <a:r>
              <a:rPr lang="en-US" dirty="0" smtClean="0"/>
              <a:t>Theory:</a:t>
            </a:r>
          </a:p>
          <a:p>
            <a:r>
              <a:rPr lang="en-US" dirty="0" smtClean="0"/>
              <a:t>Fitness components and testing</a:t>
            </a:r>
          </a:p>
          <a:p>
            <a:r>
              <a:rPr lang="en-US" dirty="0" smtClean="0"/>
              <a:t>Training types and methods</a:t>
            </a:r>
          </a:p>
          <a:p>
            <a:r>
              <a:rPr lang="en-US" dirty="0"/>
              <a:t>Goal setting and </a:t>
            </a:r>
            <a:r>
              <a:rPr lang="en-US" dirty="0" smtClean="0"/>
              <a:t>motivation</a:t>
            </a:r>
          </a:p>
          <a:p>
            <a:r>
              <a:rPr lang="en-US" dirty="0"/>
              <a:t>Nutrition</a:t>
            </a:r>
          </a:p>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smtClean="0"/>
          </a:p>
          <a:p>
            <a:pPr marL="0" indent="0" algn="ctr">
              <a:buNone/>
            </a:pPr>
            <a:endParaRPr lang="en-US" dirty="0"/>
          </a:p>
          <a:p>
            <a:pPr marL="0" indent="0" algn="ctr">
              <a:buNone/>
            </a:pPr>
            <a:r>
              <a:rPr lang="en-US" dirty="0" smtClean="0"/>
              <a:t>Practical: </a:t>
            </a:r>
          </a:p>
          <a:p>
            <a:r>
              <a:rPr lang="en-US" dirty="0" smtClean="0"/>
              <a:t>Various fitness testing methods across all components</a:t>
            </a:r>
          </a:p>
          <a:p>
            <a:r>
              <a:rPr lang="en-US" dirty="0" smtClean="0"/>
              <a:t>Application of types of training</a:t>
            </a:r>
          </a:p>
          <a:p>
            <a:r>
              <a:rPr lang="en-US" dirty="0" smtClean="0"/>
              <a:t>Opportunity to develop and run your own training session</a:t>
            </a:r>
          </a:p>
          <a:p>
            <a:endParaRPr lang="en-US" dirty="0"/>
          </a:p>
          <a:p>
            <a:endParaRPr lang="en-US" dirty="0" smtClean="0"/>
          </a:p>
          <a:p>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711" y="4442691"/>
            <a:ext cx="1655619" cy="2207491"/>
          </a:xfrm>
          <a:prstGeom prst="rect">
            <a:avLst/>
          </a:prstGeom>
        </p:spPr>
      </p:pic>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5400000">
            <a:off x="3953068" y="4725074"/>
            <a:ext cx="2259060" cy="1694295"/>
          </a:xfrm>
          <a:prstGeom prst="rect">
            <a:avLst/>
          </a:prstGeom>
        </p:spPr>
      </p:pic>
      <p:pic>
        <p:nvPicPr>
          <p:cNvPr id="6" name="Picture 5"/>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034655" y="4442691"/>
            <a:ext cx="3012082" cy="2259061"/>
          </a:xfrm>
          <a:prstGeom prst="rect">
            <a:avLst/>
          </a:prstGeom>
        </p:spPr>
      </p:pic>
    </p:spTree>
    <p:extLst>
      <p:ext uri="{BB962C8B-B14F-4D97-AF65-F5344CB8AC3E}">
        <p14:creationId xmlns:p14="http://schemas.microsoft.com/office/powerpoint/2010/main" val="128954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 - Year B</a:t>
            </a:r>
            <a:endParaRPr lang="en-US" dirty="0"/>
          </a:p>
        </p:txBody>
      </p:sp>
      <p:sp>
        <p:nvSpPr>
          <p:cNvPr id="3" name="Content Placeholder 2"/>
          <p:cNvSpPr>
            <a:spLocks noGrp="1"/>
          </p:cNvSpPr>
          <p:nvPr>
            <p:ph idx="1"/>
          </p:nvPr>
        </p:nvSpPr>
        <p:spPr/>
        <p:txBody>
          <a:bodyPr numCol="2">
            <a:normAutofit fontScale="85000" lnSpcReduction="20000"/>
          </a:bodyPr>
          <a:lstStyle/>
          <a:p>
            <a:pPr marL="0" indent="0" algn="ctr">
              <a:buNone/>
            </a:pPr>
            <a:r>
              <a:rPr lang="en-US" dirty="0" smtClean="0"/>
              <a:t>Theory:</a:t>
            </a:r>
            <a:endParaRPr lang="en-US" dirty="0"/>
          </a:p>
          <a:p>
            <a:r>
              <a:rPr lang="en-US" sz="2000" dirty="0"/>
              <a:t>Principles of </a:t>
            </a:r>
            <a:r>
              <a:rPr lang="en-US" sz="2000" dirty="0" smtClean="0"/>
              <a:t>Training</a:t>
            </a:r>
            <a:endParaRPr lang="en-US" sz="2000" dirty="0"/>
          </a:p>
          <a:p>
            <a:r>
              <a:rPr lang="en-US" sz="2000" dirty="0"/>
              <a:t>Basic Skeletal and Muscular Anatomy and Physiology </a:t>
            </a:r>
          </a:p>
          <a:p>
            <a:r>
              <a:rPr lang="en-US" sz="2000" dirty="0"/>
              <a:t>Planning for success- fitness session and facilitation</a:t>
            </a:r>
            <a:br>
              <a:rPr lang="en-US" sz="2000" dirty="0"/>
            </a:br>
            <a:endParaRPr lang="en-US" sz="2000" dirty="0"/>
          </a:p>
          <a:p>
            <a:r>
              <a:rPr lang="en-US" sz="2000" dirty="0"/>
              <a:t>Planning and implementation on individualized, goal focused fitness programs</a:t>
            </a:r>
            <a:br>
              <a:rPr lang="en-US" sz="2000" dirty="0"/>
            </a:br>
            <a:endParaRPr lang="en-US" sz="2000" dirty="0"/>
          </a:p>
          <a:p>
            <a:r>
              <a:rPr lang="en-US" sz="2000" dirty="0"/>
              <a:t>Self Analysis and program Re-Evaluation</a:t>
            </a:r>
          </a:p>
          <a:p>
            <a:endParaRPr lang="en-US" dirty="0" smtClean="0"/>
          </a:p>
          <a:p>
            <a:endParaRPr lang="en-US" dirty="0"/>
          </a:p>
          <a:p>
            <a:endParaRPr lang="en-US" dirty="0" smtClean="0"/>
          </a:p>
          <a:p>
            <a:pPr marL="0" indent="0" algn="ctr">
              <a:buNone/>
            </a:pPr>
            <a:r>
              <a:rPr lang="en-US" dirty="0" smtClean="0"/>
              <a:t>Practical:</a:t>
            </a:r>
          </a:p>
          <a:p>
            <a:r>
              <a:rPr lang="en-US" dirty="0" smtClean="0"/>
              <a:t>Application of various types of training </a:t>
            </a:r>
          </a:p>
          <a:p>
            <a:r>
              <a:rPr lang="en-US" dirty="0" smtClean="0"/>
              <a:t>Application of Principals of training</a:t>
            </a:r>
          </a:p>
          <a:p>
            <a:r>
              <a:rPr lang="en-US" dirty="0" smtClean="0"/>
              <a:t>Development and implementation of 8 week individualized training program </a:t>
            </a:r>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1261" y="4821383"/>
            <a:ext cx="2463030" cy="1847273"/>
          </a:xfrm>
          <a:prstGeom prst="rect">
            <a:avLst/>
          </a:prstGeom>
        </p:spPr>
      </p:pic>
    </p:spTree>
    <p:extLst>
      <p:ext uri="{BB962C8B-B14F-4D97-AF65-F5344CB8AC3E}">
        <p14:creationId xmlns:p14="http://schemas.microsoft.com/office/powerpoint/2010/main" val="2082551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7DD2-6F52-4D95-886B-602D49A51DC9}"/>
              </a:ext>
            </a:extLst>
          </p:cNvPr>
          <p:cNvSpPr>
            <a:spLocks noGrp="1"/>
          </p:cNvSpPr>
          <p:nvPr>
            <p:ph type="title"/>
          </p:nvPr>
        </p:nvSpPr>
        <p:spPr/>
        <p:txBody>
          <a:bodyPr/>
          <a:lstStyle/>
          <a:p>
            <a:r>
              <a:rPr lang="en-US" dirty="0"/>
              <a:t>Engaging Activities</a:t>
            </a:r>
          </a:p>
        </p:txBody>
      </p:sp>
      <p:sp>
        <p:nvSpPr>
          <p:cNvPr id="3" name="Content Placeholder 2">
            <a:extLst>
              <a:ext uri="{FF2B5EF4-FFF2-40B4-BE49-F238E27FC236}">
                <a16:creationId xmlns:a16="http://schemas.microsoft.com/office/drawing/2014/main" id="{CB387BFB-8CF5-41A9-B456-0519F81E4B5B}"/>
              </a:ext>
            </a:extLst>
          </p:cNvPr>
          <p:cNvSpPr>
            <a:spLocks noGrp="1"/>
          </p:cNvSpPr>
          <p:nvPr>
            <p:ph idx="1"/>
          </p:nvPr>
        </p:nvSpPr>
        <p:spPr>
          <a:xfrm>
            <a:off x="838200" y="1470581"/>
            <a:ext cx="9434780" cy="4706382"/>
          </a:xfrm>
        </p:spPr>
        <p:txBody>
          <a:bodyPr>
            <a:normAutofit fontScale="85000" lnSpcReduction="20000"/>
          </a:bodyPr>
          <a:lstStyle/>
          <a:p>
            <a:r>
              <a:rPr lang="en-US" dirty="0" smtClean="0"/>
              <a:t>Highly practical on site Athletic Development lessons. </a:t>
            </a:r>
          </a:p>
          <a:p>
            <a:pPr marL="0" indent="0">
              <a:buNone/>
            </a:pPr>
            <a:endParaRPr lang="en-US" dirty="0" smtClean="0"/>
          </a:p>
          <a:p>
            <a:r>
              <a:rPr lang="en-US" dirty="0" smtClean="0"/>
              <a:t>Students </a:t>
            </a:r>
            <a:r>
              <a:rPr lang="en-US" dirty="0"/>
              <a:t>will be introduced to a wide variety of </a:t>
            </a:r>
            <a:r>
              <a:rPr lang="en-US" dirty="0" smtClean="0"/>
              <a:t>local health and fitness businesses:</a:t>
            </a:r>
            <a:endParaRPr lang="en-US" dirty="0"/>
          </a:p>
          <a:p>
            <a:pPr lvl="1"/>
            <a:r>
              <a:rPr lang="en-AU" sz="3600" dirty="0" smtClean="0"/>
              <a:t>Health </a:t>
            </a:r>
            <a:r>
              <a:rPr lang="en-AU" sz="3600" dirty="0"/>
              <a:t>and Fitness</a:t>
            </a:r>
          </a:p>
          <a:p>
            <a:pPr lvl="1"/>
            <a:r>
              <a:rPr lang="en-AU" sz="3600" dirty="0"/>
              <a:t>Spin classes</a:t>
            </a:r>
          </a:p>
          <a:p>
            <a:pPr lvl="1"/>
            <a:r>
              <a:rPr lang="en-AU" sz="3600" dirty="0" err="1"/>
              <a:t>Crossfit</a:t>
            </a:r>
            <a:endParaRPr lang="en-AU" sz="3600" dirty="0"/>
          </a:p>
          <a:p>
            <a:pPr lvl="1"/>
            <a:r>
              <a:rPr lang="en-AU" sz="3600" dirty="0" err="1"/>
              <a:t>Unracked</a:t>
            </a:r>
            <a:endParaRPr lang="en-AU" sz="3600" dirty="0"/>
          </a:p>
          <a:p>
            <a:pPr lvl="1"/>
            <a:r>
              <a:rPr lang="en-AU" sz="3600" dirty="0"/>
              <a:t>Boxing</a:t>
            </a:r>
          </a:p>
          <a:p>
            <a:pPr lvl="1"/>
            <a:r>
              <a:rPr lang="en-AU" sz="3600" dirty="0"/>
              <a:t>MMA</a:t>
            </a:r>
          </a:p>
          <a:p>
            <a:pPr lvl="1"/>
            <a:r>
              <a:rPr lang="en-AU" sz="3600" dirty="0"/>
              <a:t>Bikram Yoga</a:t>
            </a:r>
          </a:p>
          <a:p>
            <a:endParaRPr lang="en-US" dirty="0"/>
          </a:p>
        </p:txBody>
      </p:sp>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343129" y="2796144"/>
            <a:ext cx="3093961" cy="2320471"/>
          </a:xfrm>
          <a:prstGeom prst="rect">
            <a:avLst/>
          </a:prstGeom>
        </p:spPr>
      </p:pic>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077745" y="4384262"/>
            <a:ext cx="3101274" cy="2325956"/>
          </a:xfrm>
          <a:prstGeom prst="rect">
            <a:avLst/>
          </a:prstGeom>
        </p:spPr>
      </p:pic>
    </p:spTree>
    <p:extLst>
      <p:ext uri="{BB962C8B-B14F-4D97-AF65-F5344CB8AC3E}">
        <p14:creationId xmlns:p14="http://schemas.microsoft.com/office/powerpoint/2010/main" val="947421824"/>
      </p:ext>
    </p:extLst>
  </p:cSld>
  <p:clrMapOvr>
    <a:masterClrMapping/>
  </p:clrMapOvr>
</p:sld>
</file>

<file path=ppt/theme/theme1.xml><?xml version="1.0" encoding="utf-8"?>
<a:theme xmlns:a="http://schemas.openxmlformats.org/drawingml/2006/main" name="Office Theme">
  <a:themeElements>
    <a:clrScheme name="Dominic College">
      <a:dk1>
        <a:sysClr val="windowText" lastClr="000000"/>
      </a:dk1>
      <a:lt1>
        <a:sysClr val="window" lastClr="FFFFFF"/>
      </a:lt1>
      <a:dk2>
        <a:srgbClr val="8B1C40"/>
      </a:dk2>
      <a:lt2>
        <a:srgbClr val="1E345D"/>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81A7807B99A634AA63596304F2D4B69" ma:contentTypeVersion="10" ma:contentTypeDescription="Create a new document." ma:contentTypeScope="" ma:versionID="e29e364a25e642ebf96c673466ec5149">
  <xsd:schema xmlns:xsd="http://www.w3.org/2001/XMLSchema" xmlns:xs="http://www.w3.org/2001/XMLSchema" xmlns:p="http://schemas.microsoft.com/office/2006/metadata/properties" xmlns:ns2="cfccfeef-7e55-4834-a07b-e246201c470a" targetNamespace="http://schemas.microsoft.com/office/2006/metadata/properties" ma:root="true" ma:fieldsID="493684657a825840bf63e83ce25c4a8c" ns2:_="">
    <xsd:import namespace="cfccfeef-7e55-4834-a07b-e246201c470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ccfeef-7e55-4834-a07b-e246201c47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758069-041D-4206-9035-4DA66A5391C8}">
  <ds:schemaRefs>
    <ds:schemaRef ds:uri="http://schemas.microsoft.com/sharepoint/v3/contenttype/forms"/>
  </ds:schemaRefs>
</ds:datastoreItem>
</file>

<file path=customXml/itemProps2.xml><?xml version="1.0" encoding="utf-8"?>
<ds:datastoreItem xmlns:ds="http://schemas.openxmlformats.org/officeDocument/2006/customXml" ds:itemID="{69F0ADBD-717F-4D87-A9EB-804086C7DFAD}">
  <ds:schemaRefs>
    <ds:schemaRef ds:uri="http://schemas.microsoft.com/office/2006/metadata/properties"/>
    <ds:schemaRef ds:uri="9ebde098-1071-4510-b685-4a434bf24303"/>
    <ds:schemaRef ds:uri="1a7187bd-3e99-482b-8134-a02f600616ed"/>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4A9ACFDE-8481-49B1-AAFA-A9F50F2D311A}"/>
</file>

<file path=docProps/app.xml><?xml version="1.0" encoding="utf-8"?>
<Properties xmlns="http://schemas.openxmlformats.org/officeDocument/2006/extended-properties" xmlns:vt="http://schemas.openxmlformats.org/officeDocument/2006/docPropsVTypes">
  <Template/>
  <TotalTime>272</TotalTime>
  <Words>384</Words>
  <Application>Microsoft Office PowerPoint</Application>
  <PresentationFormat>Widescreen</PresentationFormat>
  <Paragraphs>67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Athletic Development</vt:lpstr>
      <vt:lpstr>Grade 9 and 10 Athletic Development </vt:lpstr>
      <vt:lpstr>Why Should I take Athletic Development</vt:lpstr>
      <vt:lpstr>Athletic Development Careers</vt:lpstr>
      <vt:lpstr>Topics Covered – Year A</vt:lpstr>
      <vt:lpstr>Topics Covered - Year B</vt:lpstr>
      <vt:lpstr>Engaging Activities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 Barry Parker</dc:creator>
  <cp:lastModifiedBy>Cameron Golding</cp:lastModifiedBy>
  <cp:revision>24</cp:revision>
  <dcterms:created xsi:type="dcterms:W3CDTF">2020-05-25T23:35:00Z</dcterms:created>
  <dcterms:modified xsi:type="dcterms:W3CDTF">2020-06-09T01:54:02Z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0x010100681A7807B99A634AA63596304F2D4B69</vt:lpwstr>
  </property>
  <property fmtid="{D5CDD505-2E9C-101B-9397-08002B2CF9AE}" pid="3" name="Order">
    <vt:r8>17179100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ies>
</file>