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O'Leary" userId="e253c99f-0201-45b2-8423-aa094761ed8a" providerId="ADAL" clId="{3A6A2E70-508D-44F7-86C9-EF29E9B1EEE9}"/>
    <pc:docChg chg="custSel modSld">
      <pc:chgData name="Fred O'Leary" userId="e253c99f-0201-45b2-8423-aa094761ed8a" providerId="ADAL" clId="{3A6A2E70-508D-44F7-86C9-EF29E9B1EEE9}" dt="2020-05-29T01:42:15.183" v="510" actId="20577"/>
      <pc:docMkLst>
        <pc:docMk/>
      </pc:docMkLst>
      <pc:sldChg chg="modSp">
        <pc:chgData name="Fred O'Leary" userId="e253c99f-0201-45b2-8423-aa094761ed8a" providerId="ADAL" clId="{3A6A2E70-508D-44F7-86C9-EF29E9B1EEE9}" dt="2020-05-29T00:56:34.911" v="335" actId="20577"/>
        <pc:sldMkLst>
          <pc:docMk/>
          <pc:sldMk cId="3996052907" sldId="257"/>
        </pc:sldMkLst>
        <pc:spChg chg="mod">
          <ac:chgData name="Fred O'Leary" userId="e253c99f-0201-45b2-8423-aa094761ed8a" providerId="ADAL" clId="{3A6A2E70-508D-44F7-86C9-EF29E9B1EEE9}" dt="2020-05-29T00:56:34.911" v="335" actId="20577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Fred O'Leary" userId="e253c99f-0201-45b2-8423-aa094761ed8a" providerId="ADAL" clId="{3A6A2E70-508D-44F7-86C9-EF29E9B1EEE9}" dt="2020-05-29T00:53:59.402" v="87" actId="20577"/>
          <ac:spMkLst>
            <pc:docMk/>
            <pc:sldMk cId="3996052907" sldId="257"/>
            <ac:spMk id="3" creationId="{BCA5D394-1A44-46EB-8445-EA1ADACC130C}"/>
          </ac:spMkLst>
        </pc:spChg>
      </pc:sldChg>
      <pc:sldChg chg="modSp">
        <pc:chgData name="Fred O'Leary" userId="e253c99f-0201-45b2-8423-aa094761ed8a" providerId="ADAL" clId="{3A6A2E70-508D-44F7-86C9-EF29E9B1EEE9}" dt="2020-05-29T01:42:15.183" v="510" actId="20577"/>
        <pc:sldMkLst>
          <pc:docMk/>
          <pc:sldMk cId="128954601" sldId="258"/>
        </pc:sldMkLst>
        <pc:spChg chg="mod">
          <ac:chgData name="Fred O'Leary" userId="e253c99f-0201-45b2-8423-aa094761ed8a" providerId="ADAL" clId="{3A6A2E70-508D-44F7-86C9-EF29E9B1EEE9}" dt="2020-05-29T01:42:15.183" v="510" actId="20577"/>
          <ac:spMkLst>
            <pc:docMk/>
            <pc:sldMk cId="128954601" sldId="258"/>
            <ac:spMk id="3" creationId="{34624F96-5B2B-41D2-A520-D9065C2DF41B}"/>
          </ac:spMkLst>
        </pc:spChg>
      </pc:sldChg>
      <pc:sldChg chg="modSp">
        <pc:chgData name="Fred O'Leary" userId="e253c99f-0201-45b2-8423-aa094761ed8a" providerId="ADAL" clId="{3A6A2E70-508D-44F7-86C9-EF29E9B1EEE9}" dt="2020-05-29T00:57:23.643" v="496" actId="20577"/>
        <pc:sldMkLst>
          <pc:docMk/>
          <pc:sldMk cId="3549591123" sldId="260"/>
        </pc:sldMkLst>
        <pc:spChg chg="mod">
          <ac:chgData name="Fred O'Leary" userId="e253c99f-0201-45b2-8423-aa094761ed8a" providerId="ADAL" clId="{3A6A2E70-508D-44F7-86C9-EF29E9B1EEE9}" dt="2020-05-29T00:56:43.286" v="347" actId="20577"/>
          <ac:spMkLst>
            <pc:docMk/>
            <pc:sldMk cId="3549591123" sldId="260"/>
            <ac:spMk id="2" creationId="{838AD445-6FEF-4882-9B3A-A92A551195B0}"/>
          </ac:spMkLst>
        </pc:spChg>
        <pc:spChg chg="mod">
          <ac:chgData name="Fred O'Leary" userId="e253c99f-0201-45b2-8423-aa094761ed8a" providerId="ADAL" clId="{3A6A2E70-508D-44F7-86C9-EF29E9B1EEE9}" dt="2020-05-29T00:57:23.643" v="496" actId="20577"/>
          <ac:spMkLst>
            <pc:docMk/>
            <pc:sldMk cId="3549591123" sldId="260"/>
            <ac:spMk id="3" creationId="{ABC24BFC-4A70-44CF-BC2C-C7860A1947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630064" cy="2387600"/>
          </a:xfrm>
        </p:spPr>
        <p:txBody>
          <a:bodyPr/>
          <a:lstStyle/>
          <a:p>
            <a:r>
              <a:rPr lang="en-AU" dirty="0" smtClean="0">
                <a:cs typeface="Calibri"/>
              </a:rPr>
              <a:t>Sport Science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55" y="1995054"/>
            <a:ext cx="8805136" cy="3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80284"/>
            <a:ext cx="9434780" cy="1325563"/>
          </a:xfrm>
        </p:spPr>
        <p:txBody>
          <a:bodyPr/>
          <a:lstStyle/>
          <a:p>
            <a:r>
              <a:rPr lang="en-US" dirty="0"/>
              <a:t>Grade 9 and 10 </a:t>
            </a:r>
            <a:r>
              <a:rPr lang="en-US" dirty="0" smtClean="0"/>
              <a:t>Sport Science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8" y="1265381"/>
            <a:ext cx="10086109" cy="5467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two year course which can be chosen as an elective in Years 9 and/or 10.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an academic</a:t>
            </a:r>
            <a:r>
              <a:rPr lang="en-US" dirty="0"/>
              <a:t>, theory based subject which provides students with the opportunity to develop an understanding of the physiological and psychological aspects of </a:t>
            </a:r>
            <a:r>
              <a:rPr lang="en-US" dirty="0" smtClean="0"/>
              <a:t>sport. </a:t>
            </a:r>
          </a:p>
          <a:p>
            <a:r>
              <a:rPr lang="en-US" dirty="0" smtClean="0"/>
              <a:t>Students </a:t>
            </a:r>
            <a:r>
              <a:rPr lang="en-US" dirty="0"/>
              <a:t>are provided with the opportunity to develop </a:t>
            </a:r>
            <a:r>
              <a:rPr lang="en-US" dirty="0" smtClean="0"/>
              <a:t>an understanding </a:t>
            </a:r>
            <a:r>
              <a:rPr lang="en-US" dirty="0"/>
              <a:t>and appreciation of the importance of physical fitness and nutrition for optimum sporting performance.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increase their knowledge of the theory and practice of performance in sport. It is recommended that students have a sound background in </a:t>
            </a:r>
            <a:r>
              <a:rPr lang="en-US" dirty="0" smtClean="0"/>
              <a:t>Science and are passionate about Sport and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D445-6FEF-4882-9B3A-A92A551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</a:t>
            </a:r>
            <a:r>
              <a:rPr lang="en-US" dirty="0" smtClean="0"/>
              <a:t>Sport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4BFC-4A70-44CF-BC2C-C7860A19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1517715"/>
            <a:ext cx="9434780" cy="47535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Students who have an interest in developing an </a:t>
            </a:r>
            <a:r>
              <a:rPr lang="en-US" dirty="0"/>
              <a:t>understanding of the importance of physical activity, sport, recreation and fitness in their lives as well as an understanding of how the body functions and the factors that influence sporting </a:t>
            </a:r>
            <a:r>
              <a:rPr lang="en-US" dirty="0" smtClean="0"/>
              <a:t>performance.</a:t>
            </a:r>
          </a:p>
          <a:p>
            <a:r>
              <a:rPr lang="en-US" dirty="0" smtClean="0"/>
              <a:t>Student who are interested in opportunities </a:t>
            </a:r>
            <a:r>
              <a:rPr lang="en-US" dirty="0"/>
              <a:t>to apply theory in a practical context through </a:t>
            </a:r>
            <a:r>
              <a:rPr lang="en-US" dirty="0" smtClean="0"/>
              <a:t>participating.</a:t>
            </a:r>
          </a:p>
          <a:p>
            <a:r>
              <a:rPr lang="en-US" dirty="0" smtClean="0"/>
              <a:t>Practical </a:t>
            </a:r>
            <a:r>
              <a:rPr lang="en-US" dirty="0"/>
              <a:t>aspects of the course encompass popular sports and recreational activities. </a:t>
            </a:r>
            <a:endParaRPr lang="en-US" dirty="0" smtClean="0"/>
          </a:p>
          <a:p>
            <a:r>
              <a:rPr lang="en-US" dirty="0" smtClean="0"/>
              <a:t>Topics promote a healthy lifestyle, understanding of biology and the impact the brain has on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 Science Careers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376312"/>
            <a:ext cx="4602731" cy="515250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Health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Massage Therapy</a:t>
            </a:r>
          </a:p>
          <a:p>
            <a:r>
              <a:rPr lang="en-US" dirty="0" smtClean="0"/>
              <a:t>Sports Medicine</a:t>
            </a:r>
          </a:p>
          <a:p>
            <a:r>
              <a:rPr lang="en-US" dirty="0" smtClean="0"/>
              <a:t>Physiotherapy</a:t>
            </a:r>
          </a:p>
          <a:p>
            <a:r>
              <a:rPr lang="en-US" dirty="0" smtClean="0"/>
              <a:t>Tourism</a:t>
            </a:r>
          </a:p>
          <a:p>
            <a:r>
              <a:rPr lang="en-US" dirty="0" smtClean="0"/>
              <a:t>Teaching</a:t>
            </a:r>
          </a:p>
          <a:p>
            <a:r>
              <a:rPr lang="en-US" dirty="0" smtClean="0"/>
              <a:t>Sports Administration</a:t>
            </a:r>
          </a:p>
          <a:p>
            <a:r>
              <a:rPr lang="en-US" dirty="0" smtClean="0"/>
              <a:t>Sport Psychology</a:t>
            </a:r>
          </a:p>
          <a:p>
            <a:r>
              <a:rPr lang="en-US" dirty="0" smtClean="0"/>
              <a:t>Sports Coaching</a:t>
            </a:r>
          </a:p>
          <a:p>
            <a:r>
              <a:rPr lang="en-US" dirty="0" smtClean="0"/>
              <a:t>Recreational Programs</a:t>
            </a:r>
          </a:p>
          <a:p>
            <a:r>
              <a:rPr lang="en-US" dirty="0" smtClean="0"/>
              <a:t>Fitness Training / Personal Trainer</a:t>
            </a:r>
          </a:p>
          <a:p>
            <a:r>
              <a:rPr lang="en-US" dirty="0" smtClean="0"/>
              <a:t>Naturopathy</a:t>
            </a:r>
          </a:p>
          <a:p>
            <a:r>
              <a:rPr lang="en-US" dirty="0" smtClean="0"/>
              <a:t>Nutritional Consultancy</a:t>
            </a:r>
          </a:p>
          <a:p>
            <a:r>
              <a:rPr lang="en-US" dirty="0" smtClean="0"/>
              <a:t>Health </a:t>
            </a:r>
            <a:r>
              <a:rPr lang="en-US" dirty="0"/>
              <a:t>Promotion &amp;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25384" y="1247343"/>
            <a:ext cx="3375271" cy="2531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84" y="4346637"/>
            <a:ext cx="3870849" cy="21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346-D104-4754-BBED-C4E0BE0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4F96-5B2B-41D2-A520-D9065C2D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385740"/>
            <a:ext cx="9434780" cy="477236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Energy Systems</a:t>
            </a:r>
          </a:p>
          <a:p>
            <a:r>
              <a:rPr lang="en-AU" dirty="0"/>
              <a:t>Body Systems</a:t>
            </a:r>
          </a:p>
          <a:p>
            <a:r>
              <a:rPr lang="en-AU" dirty="0"/>
              <a:t>Sport Psychology</a:t>
            </a:r>
          </a:p>
          <a:p>
            <a:r>
              <a:rPr lang="en-AU" dirty="0"/>
              <a:t>Training </a:t>
            </a:r>
            <a:r>
              <a:rPr lang="en-AU" dirty="0" smtClean="0"/>
              <a:t>Principles </a:t>
            </a:r>
            <a:r>
              <a:rPr lang="en-AU" dirty="0"/>
              <a:t>/ Types</a:t>
            </a:r>
          </a:p>
          <a:p>
            <a:r>
              <a:rPr lang="en-AU" dirty="0"/>
              <a:t>Skill </a:t>
            </a:r>
            <a:r>
              <a:rPr lang="en-AU" dirty="0" smtClean="0"/>
              <a:t>Acquisition &amp; Coaching</a:t>
            </a:r>
            <a:endParaRPr lang="en-AU" dirty="0"/>
          </a:p>
          <a:p>
            <a:r>
              <a:rPr lang="en-AU" dirty="0"/>
              <a:t>Nutrition</a:t>
            </a:r>
          </a:p>
          <a:p>
            <a:r>
              <a:rPr lang="en-AU" dirty="0"/>
              <a:t>Bronze Medallion</a:t>
            </a:r>
          </a:p>
          <a:p>
            <a:r>
              <a:rPr lang="en-AU" dirty="0"/>
              <a:t>Drugs in Sport</a:t>
            </a:r>
          </a:p>
          <a:p>
            <a:r>
              <a:rPr lang="en-AU" dirty="0"/>
              <a:t>First Aid</a:t>
            </a:r>
          </a:p>
          <a:p>
            <a:r>
              <a:rPr lang="en-AU" dirty="0" smtClean="0"/>
              <a:t>Biomechanics </a:t>
            </a:r>
            <a:r>
              <a:rPr lang="en-AU" dirty="0"/>
              <a:t>of sport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03636" y="840508"/>
            <a:ext cx="2974109" cy="223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616322"/>
            <a:ext cx="3084945" cy="23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DD2-6F52-4D95-886B-602D49A5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7BFB-8CF5-41A9-B456-0519F81E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0581"/>
            <a:ext cx="9866745" cy="547516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Study the treatment of sports injuries 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about body systems and how they are interrelated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Study the benefits of fitness and the health and skill related components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Look at the role and function of nutrients in improving diet and athletic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Study and practice different training techniques used in fitness </a:t>
            </a:r>
            <a:r>
              <a:rPr lang="en-US" dirty="0" smtClean="0"/>
              <a:t>programs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Research current events and social issues </a:t>
            </a:r>
            <a:r>
              <a:rPr lang="en-US" dirty="0" err="1"/>
              <a:t>eg</a:t>
            </a:r>
            <a:r>
              <a:rPr lang="en-US" dirty="0"/>
              <a:t>. Olympic games, drugs in sport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Study the use of energy systems in sport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Learn how a skill is </a:t>
            </a:r>
            <a:r>
              <a:rPr lang="en-US" dirty="0" smtClean="0"/>
              <a:t>acquired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Research factors which affect children in sport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Look at the different roles of the coach as well as coach a sport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Study psychological factors which affect sporting performance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Study biomechanics in sport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/>
              <a:t>Analyse</a:t>
            </a:r>
            <a:r>
              <a:rPr lang="en-US" dirty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9474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D8C65-69A1-4B55-85CE-4EDF89DA4A55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1a7187bd-3e99-482b-8134-a02f600616ed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ebde098-1071-4510-b685-4a434bf2430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393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Sport Science</vt:lpstr>
      <vt:lpstr>Grade 9 and 10 Sport Science </vt:lpstr>
      <vt:lpstr>Why Should I take Sport Science</vt:lpstr>
      <vt:lpstr>Sport Science Careers</vt:lpstr>
      <vt:lpstr>Topics Covered</vt:lpstr>
      <vt:lpstr>Engaging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Cameron Golding</cp:lastModifiedBy>
  <cp:revision>23</cp:revision>
  <dcterms:created xsi:type="dcterms:W3CDTF">2020-05-25T23:35:00Z</dcterms:created>
  <dcterms:modified xsi:type="dcterms:W3CDTF">2020-06-09T01:06:34Z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17179000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