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5" r:id="rId7"/>
    <p:sldId id="260" r:id="rId8"/>
    <p:sldId id="261" r:id="rId9"/>
    <p:sldId id="258" r:id="rId10"/>
    <p:sldId id="262" r:id="rId11"/>
    <p:sldId id="25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45D"/>
    <a:srgbClr val="8B1C40"/>
    <a:srgbClr val="C0863D"/>
    <a:srgbClr val="8573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 Barry Parker" userId="27122f68-7ff6-498b-a268-17a5f0874146" providerId="ADAL" clId="{267DF9C3-B869-4CD5-90E6-F80F65372E6A}"/>
    <pc:docChg chg="modSld">
      <pc:chgData name="Br Barry Parker" userId="27122f68-7ff6-498b-a268-17a5f0874146" providerId="ADAL" clId="{267DF9C3-B869-4CD5-90E6-F80F65372E6A}" dt="2020-06-11T11:02:52.708" v="13" actId="113"/>
      <pc:docMkLst>
        <pc:docMk/>
      </pc:docMkLst>
      <pc:sldChg chg="addSp modSp mod">
        <pc:chgData name="Br Barry Parker" userId="27122f68-7ff6-498b-a268-17a5f0874146" providerId="ADAL" clId="{267DF9C3-B869-4CD5-90E6-F80F65372E6A}" dt="2020-06-11T11:02:20.627" v="12" actId="20577"/>
        <pc:sldMkLst>
          <pc:docMk/>
          <pc:sldMk cId="1472690351" sldId="256"/>
        </pc:sldMkLst>
        <pc:spChg chg="add mod">
          <ac:chgData name="Br Barry Parker" userId="27122f68-7ff6-498b-a268-17a5f0874146" providerId="ADAL" clId="{267DF9C3-B869-4CD5-90E6-F80F65372E6A}" dt="2020-06-11T11:02:20.627" v="12" actId="20577"/>
          <ac:spMkLst>
            <pc:docMk/>
            <pc:sldMk cId="1472690351" sldId="256"/>
            <ac:spMk id="7" creationId="{14DBF9D3-D8A2-4D8A-8B06-68FD5D445D94}"/>
          </ac:spMkLst>
        </pc:spChg>
      </pc:sldChg>
      <pc:sldChg chg="modSp mod">
        <pc:chgData name="Br Barry Parker" userId="27122f68-7ff6-498b-a268-17a5f0874146" providerId="ADAL" clId="{267DF9C3-B869-4CD5-90E6-F80F65372E6A}" dt="2020-06-11T11:02:52.708" v="13" actId="113"/>
        <pc:sldMkLst>
          <pc:docMk/>
          <pc:sldMk cId="1684172585" sldId="263"/>
        </pc:sldMkLst>
        <pc:spChg chg="mod">
          <ac:chgData name="Br Barry Parker" userId="27122f68-7ff6-498b-a268-17a5f0874146" providerId="ADAL" clId="{267DF9C3-B869-4CD5-90E6-F80F65372E6A}" dt="2020-06-11T11:02:52.708" v="13" actId="113"/>
          <ac:spMkLst>
            <pc:docMk/>
            <pc:sldMk cId="1684172585" sldId="263"/>
            <ac:spMk id="3" creationId="{B9B13E95-5835-4FEF-B397-9B84850B7AF3}"/>
          </ac:spMkLst>
        </pc:spChg>
      </pc:sldChg>
    </pc:docChg>
  </pc:docChgLst>
  <pc:docChgLst>
    <pc:chgData name="Janet Marcenko" userId="S::jmarcenko@dominic.tas.edu.au::f42c9099-de2c-4324-986e-f698ccd7d541" providerId="AD" clId="Web-{010648A7-5384-6240-39E2-F7980F912371}"/>
    <pc:docChg chg="modSld">
      <pc:chgData name="Janet Marcenko" userId="S::jmarcenko@dominic.tas.edu.au::f42c9099-de2c-4324-986e-f698ccd7d541" providerId="AD" clId="Web-{010648A7-5384-6240-39E2-F7980F912371}" dt="2020-06-10T04:41:00.345" v="3" actId="20577"/>
      <pc:docMkLst>
        <pc:docMk/>
      </pc:docMkLst>
      <pc:sldChg chg="modSp">
        <pc:chgData name="Janet Marcenko" userId="S::jmarcenko@dominic.tas.edu.au::f42c9099-de2c-4324-986e-f698ccd7d541" providerId="AD" clId="Web-{010648A7-5384-6240-39E2-F7980F912371}" dt="2020-06-10T04:41:00.345" v="2" actId="20577"/>
        <pc:sldMkLst>
          <pc:docMk/>
          <pc:sldMk cId="947421824" sldId="259"/>
        </pc:sldMkLst>
        <pc:spChg chg="mod">
          <ac:chgData name="Janet Marcenko" userId="S::jmarcenko@dominic.tas.edu.au::f42c9099-de2c-4324-986e-f698ccd7d541" providerId="AD" clId="Web-{010648A7-5384-6240-39E2-F7980F912371}" dt="2020-06-10T04:41:00.345" v="2" actId="20577"/>
          <ac:spMkLst>
            <pc:docMk/>
            <pc:sldMk cId="947421824" sldId="259"/>
            <ac:spMk id="3" creationId="{CB387BFB-8CF5-41A9-B456-0519F81E4B5B}"/>
          </ac:spMkLst>
        </pc:spChg>
      </pc:sldChg>
    </pc:docChg>
  </pc:docChgLst>
  <pc:docChgLst>
    <pc:chgData name="Fred O'Leary" userId="e253c99f-0201-45b2-8423-aa094761ed8a" providerId="ADAL" clId="{3A6A2E70-508D-44F7-86C9-EF29E9B1EEE9}"/>
    <pc:docChg chg="custSel modSld">
      <pc:chgData name="Fred O'Leary" userId="e253c99f-0201-45b2-8423-aa094761ed8a" providerId="ADAL" clId="{3A6A2E70-508D-44F7-86C9-EF29E9B1EEE9}" dt="2020-05-29T01:42:15.183" v="510" actId="20577"/>
      <pc:docMkLst>
        <pc:docMk/>
      </pc:docMkLst>
      <pc:sldChg chg="modSp">
        <pc:chgData name="Fred O'Leary" userId="e253c99f-0201-45b2-8423-aa094761ed8a" providerId="ADAL" clId="{3A6A2E70-508D-44F7-86C9-EF29E9B1EEE9}" dt="2020-05-29T00:56:34.911" v="335" actId="20577"/>
        <pc:sldMkLst>
          <pc:docMk/>
          <pc:sldMk cId="3996052907" sldId="257"/>
        </pc:sldMkLst>
        <pc:spChg chg="mod">
          <ac:chgData name="Fred O'Leary" userId="e253c99f-0201-45b2-8423-aa094761ed8a" providerId="ADAL" clId="{3A6A2E70-508D-44F7-86C9-EF29E9B1EEE9}" dt="2020-05-29T00:56:34.911" v="335" actId="20577"/>
          <ac:spMkLst>
            <pc:docMk/>
            <pc:sldMk cId="3996052907" sldId="257"/>
            <ac:spMk id="2" creationId="{3AE0D910-4B96-4FA3-A7F0-09F4F58EF6A0}"/>
          </ac:spMkLst>
        </pc:spChg>
        <pc:spChg chg="mod">
          <ac:chgData name="Fred O'Leary" userId="e253c99f-0201-45b2-8423-aa094761ed8a" providerId="ADAL" clId="{3A6A2E70-508D-44F7-86C9-EF29E9B1EEE9}" dt="2020-05-29T00:53:59.402" v="87" actId="20577"/>
          <ac:spMkLst>
            <pc:docMk/>
            <pc:sldMk cId="3996052907" sldId="257"/>
            <ac:spMk id="3" creationId="{BCA5D394-1A44-46EB-8445-EA1ADACC130C}"/>
          </ac:spMkLst>
        </pc:spChg>
      </pc:sldChg>
      <pc:sldChg chg="modSp">
        <pc:chgData name="Fred O'Leary" userId="e253c99f-0201-45b2-8423-aa094761ed8a" providerId="ADAL" clId="{3A6A2E70-508D-44F7-86C9-EF29E9B1EEE9}" dt="2020-05-29T01:42:15.183" v="510" actId="20577"/>
        <pc:sldMkLst>
          <pc:docMk/>
          <pc:sldMk cId="128954601" sldId="258"/>
        </pc:sldMkLst>
        <pc:spChg chg="mod">
          <ac:chgData name="Fred O'Leary" userId="e253c99f-0201-45b2-8423-aa094761ed8a" providerId="ADAL" clId="{3A6A2E70-508D-44F7-86C9-EF29E9B1EEE9}" dt="2020-05-29T01:42:15.183" v="510" actId="20577"/>
          <ac:spMkLst>
            <pc:docMk/>
            <pc:sldMk cId="128954601" sldId="258"/>
            <ac:spMk id="3" creationId="{34624F96-5B2B-41D2-A520-D9065C2DF41B}"/>
          </ac:spMkLst>
        </pc:spChg>
      </pc:sldChg>
      <pc:sldChg chg="modSp">
        <pc:chgData name="Fred O'Leary" userId="e253c99f-0201-45b2-8423-aa094761ed8a" providerId="ADAL" clId="{3A6A2E70-508D-44F7-86C9-EF29E9B1EEE9}" dt="2020-05-29T00:57:23.643" v="496" actId="20577"/>
        <pc:sldMkLst>
          <pc:docMk/>
          <pc:sldMk cId="3549591123" sldId="260"/>
        </pc:sldMkLst>
        <pc:spChg chg="mod">
          <ac:chgData name="Fred O'Leary" userId="e253c99f-0201-45b2-8423-aa094761ed8a" providerId="ADAL" clId="{3A6A2E70-508D-44F7-86C9-EF29E9B1EEE9}" dt="2020-05-29T00:56:43.286" v="347" actId="20577"/>
          <ac:spMkLst>
            <pc:docMk/>
            <pc:sldMk cId="3549591123" sldId="260"/>
            <ac:spMk id="2" creationId="{838AD445-6FEF-4882-9B3A-A92A551195B0}"/>
          </ac:spMkLst>
        </pc:spChg>
        <pc:spChg chg="mod">
          <ac:chgData name="Fred O'Leary" userId="e253c99f-0201-45b2-8423-aa094761ed8a" providerId="ADAL" clId="{3A6A2E70-508D-44F7-86C9-EF29E9B1EEE9}" dt="2020-05-29T00:57:23.643" v="496" actId="20577"/>
          <ac:spMkLst>
            <pc:docMk/>
            <pc:sldMk cId="3549591123" sldId="260"/>
            <ac:spMk id="3" creationId="{ABC24BFC-4A70-44CF-BC2C-C7860A1947CD}"/>
          </ac:spMkLst>
        </pc:spChg>
      </pc:sldChg>
    </pc:docChg>
  </pc:docChgLst>
  <pc:docChgLst>
    <pc:chgData name="Br Barry Parker" userId="27122f68-7ff6-498b-a268-17a5f0874146" providerId="ADAL" clId="{7B93DBE4-FEE1-4E8B-AC4E-87D479CC4EFC}"/>
    <pc:docChg chg="undo custSel addSld delSld modSld">
      <pc:chgData name="Br Barry Parker" userId="27122f68-7ff6-498b-a268-17a5f0874146" providerId="ADAL" clId="{7B93DBE4-FEE1-4E8B-AC4E-87D479CC4EFC}" dt="2020-06-13T00:30:12.379" v="643" actId="47"/>
      <pc:docMkLst>
        <pc:docMk/>
      </pc:docMkLst>
      <pc:sldChg chg="delSp modSp mod">
        <pc:chgData name="Br Barry Parker" userId="27122f68-7ff6-498b-a268-17a5f0874146" providerId="ADAL" clId="{7B93DBE4-FEE1-4E8B-AC4E-87D479CC4EFC}" dt="2020-06-12T12:26:43.584" v="33" actId="14100"/>
        <pc:sldMkLst>
          <pc:docMk/>
          <pc:sldMk cId="1472690351" sldId="256"/>
        </pc:sldMkLst>
        <pc:spChg chg="mod">
          <ac:chgData name="Br Barry Parker" userId="27122f68-7ff6-498b-a268-17a5f0874146" providerId="ADAL" clId="{7B93DBE4-FEE1-4E8B-AC4E-87D479CC4EFC}" dt="2020-06-12T12:26:43.584" v="33" actId="14100"/>
          <ac:spMkLst>
            <pc:docMk/>
            <pc:sldMk cId="1472690351" sldId="256"/>
            <ac:spMk id="2" creationId="{281AD2A1-B31C-4377-AB3B-D0F6FFF47432}"/>
          </ac:spMkLst>
        </pc:spChg>
        <pc:spChg chg="mod">
          <ac:chgData name="Br Barry Parker" userId="27122f68-7ff6-498b-a268-17a5f0874146" providerId="ADAL" clId="{7B93DBE4-FEE1-4E8B-AC4E-87D479CC4EFC}" dt="2020-06-12T12:25:30.962" v="5" actId="20577"/>
          <ac:spMkLst>
            <pc:docMk/>
            <pc:sldMk cId="1472690351" sldId="256"/>
            <ac:spMk id="7" creationId="{14DBF9D3-D8A2-4D8A-8B06-68FD5D445D94}"/>
          </ac:spMkLst>
        </pc:spChg>
        <pc:picChg chg="del mod">
          <ac:chgData name="Br Barry Parker" userId="27122f68-7ff6-498b-a268-17a5f0874146" providerId="ADAL" clId="{7B93DBE4-FEE1-4E8B-AC4E-87D479CC4EFC}" dt="2020-06-12T12:25:57.813" v="10" actId="21"/>
          <ac:picMkLst>
            <pc:docMk/>
            <pc:sldMk cId="1472690351" sldId="256"/>
            <ac:picMk id="4" creationId="{00000000-0000-0000-0000-000000000000}"/>
          </ac:picMkLst>
        </pc:picChg>
        <pc:picChg chg="del">
          <ac:chgData name="Br Barry Parker" userId="27122f68-7ff6-498b-a268-17a5f0874146" providerId="ADAL" clId="{7B93DBE4-FEE1-4E8B-AC4E-87D479CC4EFC}" dt="2020-06-12T12:25:57.813" v="10" actId="21"/>
          <ac:picMkLst>
            <pc:docMk/>
            <pc:sldMk cId="1472690351" sldId="256"/>
            <ac:picMk id="5" creationId="{00000000-0000-0000-0000-000000000000}"/>
          </ac:picMkLst>
        </pc:picChg>
        <pc:picChg chg="del">
          <ac:chgData name="Br Barry Parker" userId="27122f68-7ff6-498b-a268-17a5f0874146" providerId="ADAL" clId="{7B93DBE4-FEE1-4E8B-AC4E-87D479CC4EFC}" dt="2020-06-12T12:25:57.813" v="10" actId="21"/>
          <ac:picMkLst>
            <pc:docMk/>
            <pc:sldMk cId="1472690351" sldId="256"/>
            <ac:picMk id="6" creationId="{00000000-0000-0000-0000-000000000000}"/>
          </ac:picMkLst>
        </pc:picChg>
      </pc:sldChg>
      <pc:sldChg chg="modSp mod">
        <pc:chgData name="Br Barry Parker" userId="27122f68-7ff6-498b-a268-17a5f0874146" providerId="ADAL" clId="{7B93DBE4-FEE1-4E8B-AC4E-87D479CC4EFC}" dt="2020-06-12T12:34:39.785" v="62" actId="14100"/>
        <pc:sldMkLst>
          <pc:docMk/>
          <pc:sldMk cId="3996052907" sldId="257"/>
        </pc:sldMkLst>
        <pc:spChg chg="mod">
          <ac:chgData name="Br Barry Parker" userId="27122f68-7ff6-498b-a268-17a5f0874146" providerId="ADAL" clId="{7B93DBE4-FEE1-4E8B-AC4E-87D479CC4EFC}" dt="2020-06-12T12:33:18.266" v="38" actId="14100"/>
          <ac:spMkLst>
            <pc:docMk/>
            <pc:sldMk cId="3996052907" sldId="257"/>
            <ac:spMk id="2" creationId="{3AE0D910-4B96-4FA3-A7F0-09F4F58EF6A0}"/>
          </ac:spMkLst>
        </pc:spChg>
        <pc:spChg chg="mod">
          <ac:chgData name="Br Barry Parker" userId="27122f68-7ff6-498b-a268-17a5f0874146" providerId="ADAL" clId="{7B93DBE4-FEE1-4E8B-AC4E-87D479CC4EFC}" dt="2020-06-12T12:34:39.785" v="62" actId="14100"/>
          <ac:spMkLst>
            <pc:docMk/>
            <pc:sldMk cId="3996052907" sldId="257"/>
            <ac:spMk id="3" creationId="{BCA5D394-1A44-46EB-8445-EA1ADACC130C}"/>
          </ac:spMkLst>
        </pc:spChg>
      </pc:sldChg>
      <pc:sldChg chg="addSp modSp mod">
        <pc:chgData name="Br Barry Parker" userId="27122f68-7ff6-498b-a268-17a5f0874146" providerId="ADAL" clId="{7B93DBE4-FEE1-4E8B-AC4E-87D479CC4EFC}" dt="2020-06-12T12:39:24.077" v="138" actId="1076"/>
        <pc:sldMkLst>
          <pc:docMk/>
          <pc:sldMk cId="128954601" sldId="258"/>
        </pc:sldMkLst>
        <pc:spChg chg="mod">
          <ac:chgData name="Br Barry Parker" userId="27122f68-7ff6-498b-a268-17a5f0874146" providerId="ADAL" clId="{7B93DBE4-FEE1-4E8B-AC4E-87D479CC4EFC}" dt="2020-06-12T12:39:08.676" v="135" actId="14100"/>
          <ac:spMkLst>
            <pc:docMk/>
            <pc:sldMk cId="128954601" sldId="258"/>
            <ac:spMk id="2" creationId="{C1BD6346-D104-4754-BBED-C4E0BE0C717C}"/>
          </ac:spMkLst>
        </pc:spChg>
        <pc:spChg chg="mod">
          <ac:chgData name="Br Barry Parker" userId="27122f68-7ff6-498b-a268-17a5f0874146" providerId="ADAL" clId="{7B93DBE4-FEE1-4E8B-AC4E-87D479CC4EFC}" dt="2020-06-12T12:39:18.453" v="137" actId="14100"/>
          <ac:spMkLst>
            <pc:docMk/>
            <pc:sldMk cId="128954601" sldId="258"/>
            <ac:spMk id="3" creationId="{34624F96-5B2B-41D2-A520-D9065C2DF41B}"/>
          </ac:spMkLst>
        </pc:spChg>
        <pc:spChg chg="add mod">
          <ac:chgData name="Br Barry Parker" userId="27122f68-7ff6-498b-a268-17a5f0874146" providerId="ADAL" clId="{7B93DBE4-FEE1-4E8B-AC4E-87D479CC4EFC}" dt="2020-06-12T12:39:24.077" v="138" actId="1076"/>
          <ac:spMkLst>
            <pc:docMk/>
            <pc:sldMk cId="128954601" sldId="258"/>
            <ac:spMk id="7" creationId="{90F2ADD8-5483-4366-9F02-A92183ABD0D0}"/>
          </ac:spMkLst>
        </pc:spChg>
      </pc:sldChg>
      <pc:sldChg chg="modSp mod">
        <pc:chgData name="Br Barry Parker" userId="27122f68-7ff6-498b-a268-17a5f0874146" providerId="ADAL" clId="{7B93DBE4-FEE1-4E8B-AC4E-87D479CC4EFC}" dt="2020-06-12T12:46:49.129" v="642" actId="20577"/>
        <pc:sldMkLst>
          <pc:docMk/>
          <pc:sldMk cId="947421824" sldId="259"/>
        </pc:sldMkLst>
        <pc:spChg chg="mod">
          <ac:chgData name="Br Barry Parker" userId="27122f68-7ff6-498b-a268-17a5f0874146" providerId="ADAL" clId="{7B93DBE4-FEE1-4E8B-AC4E-87D479CC4EFC}" dt="2020-06-12T12:46:49.129" v="642" actId="20577"/>
          <ac:spMkLst>
            <pc:docMk/>
            <pc:sldMk cId="947421824" sldId="259"/>
            <ac:spMk id="3" creationId="{CB387BFB-8CF5-41A9-B456-0519F81E4B5B}"/>
          </ac:spMkLst>
        </pc:spChg>
      </pc:sldChg>
      <pc:sldChg chg="modSp mod">
        <pc:chgData name="Br Barry Parker" userId="27122f68-7ff6-498b-a268-17a5f0874146" providerId="ADAL" clId="{7B93DBE4-FEE1-4E8B-AC4E-87D479CC4EFC}" dt="2020-06-12T12:35:51.983" v="79" actId="14100"/>
        <pc:sldMkLst>
          <pc:docMk/>
          <pc:sldMk cId="3549591123" sldId="260"/>
        </pc:sldMkLst>
        <pc:spChg chg="mod">
          <ac:chgData name="Br Barry Parker" userId="27122f68-7ff6-498b-a268-17a5f0874146" providerId="ADAL" clId="{7B93DBE4-FEE1-4E8B-AC4E-87D479CC4EFC}" dt="2020-06-12T12:35:51.983" v="79" actId="14100"/>
          <ac:spMkLst>
            <pc:docMk/>
            <pc:sldMk cId="3549591123" sldId="260"/>
            <ac:spMk id="3" creationId="{ABC24BFC-4A70-44CF-BC2C-C7860A1947CD}"/>
          </ac:spMkLst>
        </pc:spChg>
      </pc:sldChg>
      <pc:sldChg chg="addSp modSp mod">
        <pc:chgData name="Br Barry Parker" userId="27122f68-7ff6-498b-a268-17a5f0874146" providerId="ADAL" clId="{7B93DBE4-FEE1-4E8B-AC4E-87D479CC4EFC}" dt="2020-06-12T12:37:19.200" v="99" actId="14100"/>
        <pc:sldMkLst>
          <pc:docMk/>
          <pc:sldMk cId="1723214002" sldId="261"/>
        </pc:sldMkLst>
        <pc:spChg chg="mod">
          <ac:chgData name="Br Barry Parker" userId="27122f68-7ff6-498b-a268-17a5f0874146" providerId="ADAL" clId="{7B93DBE4-FEE1-4E8B-AC4E-87D479CC4EFC}" dt="2020-06-12T12:37:19.200" v="99" actId="14100"/>
          <ac:spMkLst>
            <pc:docMk/>
            <pc:sldMk cId="1723214002" sldId="261"/>
            <ac:spMk id="3" creationId="{C646AFB3-85D1-45E6-AD5D-7FED2AC166C6}"/>
          </ac:spMkLst>
        </pc:spChg>
        <pc:spChg chg="add mod">
          <ac:chgData name="Br Barry Parker" userId="27122f68-7ff6-498b-a268-17a5f0874146" providerId="ADAL" clId="{7B93DBE4-FEE1-4E8B-AC4E-87D479CC4EFC}" dt="2020-06-12T12:37:16.444" v="98" actId="14100"/>
          <ac:spMkLst>
            <pc:docMk/>
            <pc:sldMk cId="1723214002" sldId="261"/>
            <ac:spMk id="4" creationId="{8A43093E-E962-4EB6-A562-81C81B39BB99}"/>
          </ac:spMkLst>
        </pc:spChg>
      </pc:sldChg>
      <pc:sldChg chg="addSp modSp mod">
        <pc:chgData name="Br Barry Parker" userId="27122f68-7ff6-498b-a268-17a5f0874146" providerId="ADAL" clId="{7B93DBE4-FEE1-4E8B-AC4E-87D479CC4EFC}" dt="2020-06-12T12:42:21.688" v="626" actId="790"/>
        <pc:sldMkLst>
          <pc:docMk/>
          <pc:sldMk cId="2082551655" sldId="262"/>
        </pc:sldMkLst>
        <pc:spChg chg="mod">
          <ac:chgData name="Br Barry Parker" userId="27122f68-7ff6-498b-a268-17a5f0874146" providerId="ADAL" clId="{7B93DBE4-FEE1-4E8B-AC4E-87D479CC4EFC}" dt="2020-06-12T12:41:18.999" v="609" actId="14100"/>
          <ac:spMkLst>
            <pc:docMk/>
            <pc:sldMk cId="2082551655" sldId="262"/>
            <ac:spMk id="2" creationId="{00000000-0000-0000-0000-000000000000}"/>
          </ac:spMkLst>
        </pc:spChg>
        <pc:spChg chg="mod">
          <ac:chgData name="Br Barry Parker" userId="27122f68-7ff6-498b-a268-17a5f0874146" providerId="ADAL" clId="{7B93DBE4-FEE1-4E8B-AC4E-87D479CC4EFC}" dt="2020-06-12T12:42:21.688" v="626" actId="790"/>
          <ac:spMkLst>
            <pc:docMk/>
            <pc:sldMk cId="2082551655" sldId="262"/>
            <ac:spMk id="3" creationId="{00000000-0000-0000-0000-000000000000}"/>
          </ac:spMkLst>
        </pc:spChg>
        <pc:spChg chg="add mod">
          <ac:chgData name="Br Barry Parker" userId="27122f68-7ff6-498b-a268-17a5f0874146" providerId="ADAL" clId="{7B93DBE4-FEE1-4E8B-AC4E-87D479CC4EFC}" dt="2020-06-12T12:42:15.736" v="625" actId="790"/>
          <ac:spMkLst>
            <pc:docMk/>
            <pc:sldMk cId="2082551655" sldId="262"/>
            <ac:spMk id="5" creationId="{C6C32317-10B2-42DF-841A-28788F1CC035}"/>
          </ac:spMkLst>
        </pc:spChg>
        <pc:picChg chg="mod">
          <ac:chgData name="Br Barry Parker" userId="27122f68-7ff6-498b-a268-17a5f0874146" providerId="ADAL" clId="{7B93DBE4-FEE1-4E8B-AC4E-87D479CC4EFC}" dt="2020-06-12T12:42:08.510" v="623" actId="1076"/>
          <ac:picMkLst>
            <pc:docMk/>
            <pc:sldMk cId="2082551655" sldId="262"/>
            <ac:picMk id="4" creationId="{00000000-0000-0000-0000-000000000000}"/>
          </ac:picMkLst>
        </pc:picChg>
      </pc:sldChg>
      <pc:sldChg chg="addSp delSp modSp new del">
        <pc:chgData name="Br Barry Parker" userId="27122f68-7ff6-498b-a268-17a5f0874146" providerId="ADAL" clId="{7B93DBE4-FEE1-4E8B-AC4E-87D479CC4EFC}" dt="2020-06-13T00:30:12.379" v="643" actId="47"/>
        <pc:sldMkLst>
          <pc:docMk/>
          <pc:sldMk cId="331944713" sldId="264"/>
        </pc:sldMkLst>
        <pc:spChg chg="del">
          <ac:chgData name="Br Barry Parker" userId="27122f68-7ff6-498b-a268-17a5f0874146" providerId="ADAL" clId="{7B93DBE4-FEE1-4E8B-AC4E-87D479CC4EFC}" dt="2020-06-12T12:25:47.021" v="7"/>
          <ac:spMkLst>
            <pc:docMk/>
            <pc:sldMk cId="331944713" sldId="264"/>
            <ac:spMk id="2" creationId="{0FCAB3F5-FC44-490D-8828-4489AB401CFE}"/>
          </ac:spMkLst>
        </pc:spChg>
        <pc:spChg chg="del">
          <ac:chgData name="Br Barry Parker" userId="27122f68-7ff6-498b-a268-17a5f0874146" providerId="ADAL" clId="{7B93DBE4-FEE1-4E8B-AC4E-87D479CC4EFC}" dt="2020-06-12T12:25:47.021" v="7"/>
          <ac:spMkLst>
            <pc:docMk/>
            <pc:sldMk cId="331944713" sldId="264"/>
            <ac:spMk id="3" creationId="{78E746FF-7141-4C6E-9B0C-53AC942EE4E6}"/>
          </ac:spMkLst>
        </pc:spChg>
        <pc:picChg chg="add mod">
          <ac:chgData name="Br Barry Parker" userId="27122f68-7ff6-498b-a268-17a5f0874146" providerId="ADAL" clId="{7B93DBE4-FEE1-4E8B-AC4E-87D479CC4EFC}" dt="2020-06-12T12:26:00.154" v="11"/>
          <ac:picMkLst>
            <pc:docMk/>
            <pc:sldMk cId="331944713" sldId="264"/>
            <ac:picMk id="4" creationId="{34293706-5813-4221-A212-C1E27A38961E}"/>
          </ac:picMkLst>
        </pc:picChg>
        <pc:picChg chg="add mod">
          <ac:chgData name="Br Barry Parker" userId="27122f68-7ff6-498b-a268-17a5f0874146" providerId="ADAL" clId="{7B93DBE4-FEE1-4E8B-AC4E-87D479CC4EFC}" dt="2020-06-12T12:26:00.154" v="11"/>
          <ac:picMkLst>
            <pc:docMk/>
            <pc:sldMk cId="331944713" sldId="264"/>
            <ac:picMk id="5" creationId="{4796BAD8-7024-4AB0-979D-C5D2FE8B004E}"/>
          </ac:picMkLst>
        </pc:picChg>
        <pc:picChg chg="add mod">
          <ac:chgData name="Br Barry Parker" userId="27122f68-7ff6-498b-a268-17a5f0874146" providerId="ADAL" clId="{7B93DBE4-FEE1-4E8B-AC4E-87D479CC4EFC}" dt="2020-06-12T12:26:00.154" v="11"/>
          <ac:picMkLst>
            <pc:docMk/>
            <pc:sldMk cId="331944713" sldId="264"/>
            <ac:picMk id="6" creationId="{2A3B6070-0202-4C10-9E53-90D665BE0220}"/>
          </ac:picMkLst>
        </pc:picChg>
      </pc:sldChg>
      <pc:sldChg chg="addSp modSp add mod">
        <pc:chgData name="Br Barry Parker" userId="27122f68-7ff6-498b-a268-17a5f0874146" providerId="ADAL" clId="{7B93DBE4-FEE1-4E8B-AC4E-87D479CC4EFC}" dt="2020-06-12T12:35:20.905" v="72" actId="1076"/>
        <pc:sldMkLst>
          <pc:docMk/>
          <pc:sldMk cId="822812104" sldId="265"/>
        </pc:sldMkLst>
        <pc:spChg chg="mod">
          <ac:chgData name="Br Barry Parker" userId="27122f68-7ff6-498b-a268-17a5f0874146" providerId="ADAL" clId="{7B93DBE4-FEE1-4E8B-AC4E-87D479CC4EFC}" dt="2020-06-12T12:34:14.033" v="54" actId="14100"/>
          <ac:spMkLst>
            <pc:docMk/>
            <pc:sldMk cId="822812104" sldId="265"/>
            <ac:spMk id="2" creationId="{3AE0D910-4B96-4FA3-A7F0-09F4F58EF6A0}"/>
          </ac:spMkLst>
        </pc:spChg>
        <pc:spChg chg="mod">
          <ac:chgData name="Br Barry Parker" userId="27122f68-7ff6-498b-a268-17a5f0874146" providerId="ADAL" clId="{7B93DBE4-FEE1-4E8B-AC4E-87D479CC4EFC}" dt="2020-06-12T12:35:09.579" v="68" actId="403"/>
          <ac:spMkLst>
            <pc:docMk/>
            <pc:sldMk cId="822812104" sldId="265"/>
            <ac:spMk id="3" creationId="{BCA5D394-1A44-46EB-8445-EA1ADACC130C}"/>
          </ac:spMkLst>
        </pc:spChg>
        <pc:picChg chg="add mod">
          <ac:chgData name="Br Barry Parker" userId="27122f68-7ff6-498b-a268-17a5f0874146" providerId="ADAL" clId="{7B93DBE4-FEE1-4E8B-AC4E-87D479CC4EFC}" dt="2020-06-12T12:34:56.853" v="64" actId="1076"/>
          <ac:picMkLst>
            <pc:docMk/>
            <pc:sldMk cId="822812104" sldId="265"/>
            <ac:picMk id="4" creationId="{0B6C2E0B-B49E-4C9E-9666-0E36712C3600}"/>
          </ac:picMkLst>
        </pc:picChg>
        <pc:picChg chg="add mod">
          <ac:chgData name="Br Barry Parker" userId="27122f68-7ff6-498b-a268-17a5f0874146" providerId="ADAL" clId="{7B93DBE4-FEE1-4E8B-AC4E-87D479CC4EFC}" dt="2020-06-12T12:35:20.905" v="72" actId="1076"/>
          <ac:picMkLst>
            <pc:docMk/>
            <pc:sldMk cId="822812104" sldId="265"/>
            <ac:picMk id="5" creationId="{95976578-A7E9-4CF9-A580-37088A099680}"/>
          </ac:picMkLst>
        </pc:picChg>
        <pc:picChg chg="add mod">
          <ac:chgData name="Br Barry Parker" userId="27122f68-7ff6-498b-a268-17a5f0874146" providerId="ADAL" clId="{7B93DBE4-FEE1-4E8B-AC4E-87D479CC4EFC}" dt="2020-06-12T12:35:19.589" v="71" actId="1076"/>
          <ac:picMkLst>
            <pc:docMk/>
            <pc:sldMk cId="822812104" sldId="265"/>
            <ac:picMk id="6" creationId="{E90D47B9-3E0A-4617-AEAD-2226B7C10447}"/>
          </ac:picMkLst>
        </pc:picChg>
      </pc:sldChg>
    </pc:docChg>
  </pc:docChgLst>
  <pc:docChgLst>
    <pc:chgData name="Selina Kinne" userId="221fff7b-6552-4da7-8345-458e8d4b05b9" providerId="ADAL" clId="{776F264B-29DE-46AF-BB3B-2390552CC3C0}"/>
    <pc:docChg chg="addSld modSld">
      <pc:chgData name="Selina Kinne" userId="221fff7b-6552-4da7-8345-458e8d4b05b9" providerId="ADAL" clId="{776F264B-29DE-46AF-BB3B-2390552CC3C0}" dt="2020-06-10T23:31:51.349" v="44" actId="20577"/>
      <pc:docMkLst>
        <pc:docMk/>
      </pc:docMkLst>
      <pc:sldChg chg="modSp add">
        <pc:chgData name="Selina Kinne" userId="221fff7b-6552-4da7-8345-458e8d4b05b9" providerId="ADAL" clId="{776F264B-29DE-46AF-BB3B-2390552CC3C0}" dt="2020-06-10T23:31:51.349" v="44" actId="20577"/>
        <pc:sldMkLst>
          <pc:docMk/>
          <pc:sldMk cId="1684172585" sldId="263"/>
        </pc:sldMkLst>
        <pc:spChg chg="mod">
          <ac:chgData name="Selina Kinne" userId="221fff7b-6552-4da7-8345-458e8d4b05b9" providerId="ADAL" clId="{776F264B-29DE-46AF-BB3B-2390552CC3C0}" dt="2020-06-10T23:31:51.349" v="44" actId="20577"/>
          <ac:spMkLst>
            <pc:docMk/>
            <pc:sldMk cId="1684172585" sldId="263"/>
            <ac:spMk id="3" creationId="{B9B13E95-5835-4FEF-B397-9B84850B7AF3}"/>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l="-23000" t="-38000" r="-7000" b="-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7A2302-91AF-4BD1-9D24-5BAE8D947F60}"/>
              </a:ext>
            </a:extLst>
          </p:cNvPr>
          <p:cNvSpPr>
            <a:spLocks noGrp="1"/>
          </p:cNvSpPr>
          <p:nvPr>
            <p:ph type="subTitle" idx="1"/>
          </p:nvPr>
        </p:nvSpPr>
        <p:spPr>
          <a:xfrm>
            <a:off x="1008644" y="5111004"/>
            <a:ext cx="9144000" cy="1542452"/>
          </a:xfrm>
        </p:spPr>
        <p:txBody>
          <a:bodyPr anchor="ctr">
            <a:normAutofit/>
          </a:bodyPr>
          <a:lstStyle>
            <a:lvl1pPr marL="0" indent="0" algn="ctr">
              <a:buNone/>
              <a:defRPr sz="4800" b="1">
                <a:solidFill>
                  <a:srgbClr val="C086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pic>
        <p:nvPicPr>
          <p:cNvPr id="9" name="Picture 8">
            <a:extLst>
              <a:ext uri="{FF2B5EF4-FFF2-40B4-BE49-F238E27FC236}">
                <a16:creationId xmlns:a16="http://schemas.microsoft.com/office/drawing/2014/main" id="{E4F257CE-D642-45A1-B9EA-947F76CD0DD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634106" y="4919324"/>
            <a:ext cx="1269290" cy="1642610"/>
          </a:xfrm>
          <a:prstGeom prst="rect">
            <a:avLst/>
          </a:prstGeom>
        </p:spPr>
      </p:pic>
      <p:sp>
        <p:nvSpPr>
          <p:cNvPr id="12" name="Title 11">
            <a:extLst>
              <a:ext uri="{FF2B5EF4-FFF2-40B4-BE49-F238E27FC236}">
                <a16:creationId xmlns:a16="http://schemas.microsoft.com/office/drawing/2014/main" id="{52FFC6A6-E692-44AA-BF1A-E840E4342173}"/>
              </a:ext>
            </a:extLst>
          </p:cNvPr>
          <p:cNvSpPr>
            <a:spLocks noGrp="1"/>
          </p:cNvSpPr>
          <p:nvPr>
            <p:ph type="title"/>
          </p:nvPr>
        </p:nvSpPr>
        <p:spPr>
          <a:xfrm>
            <a:off x="410577" y="457199"/>
            <a:ext cx="9144000" cy="3104145"/>
          </a:xfrm>
        </p:spPr>
        <p:txBody>
          <a:bodyPr anchor="t">
            <a:noAutofit/>
          </a:bodyPr>
          <a:lstStyle>
            <a:lvl1pPr algn="ctr">
              <a:defRPr sz="8000">
                <a:solidFill>
                  <a:schemeClr val="bg1"/>
                </a:solidFill>
                <a:latin typeface="+mn-lt"/>
              </a:defRPr>
            </a:lvl1pPr>
          </a:lstStyle>
          <a:p>
            <a:r>
              <a:rPr lang="en-US" dirty="0"/>
              <a:t>Click to edit Master title style</a:t>
            </a:r>
            <a:endParaRPr lang="en-AU" dirty="0"/>
          </a:p>
        </p:txBody>
      </p:sp>
    </p:spTree>
    <p:extLst>
      <p:ext uri="{BB962C8B-B14F-4D97-AF65-F5344CB8AC3E}">
        <p14:creationId xmlns:p14="http://schemas.microsoft.com/office/powerpoint/2010/main" val="364545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B2CB-B01B-4CD2-872C-3CCBE73B1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5165E7-9DD7-49FB-853F-9B8AFF867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C90C255-901F-4355-AA6A-FE383CF70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64617-6B38-4394-8951-7A45D3EE3239}"/>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13/06/2020</a:t>
            </a:fld>
            <a:endParaRPr lang="en-AU"/>
          </a:p>
        </p:txBody>
      </p:sp>
      <p:sp>
        <p:nvSpPr>
          <p:cNvPr id="6" name="Footer Placeholder 5">
            <a:extLst>
              <a:ext uri="{FF2B5EF4-FFF2-40B4-BE49-F238E27FC236}">
                <a16:creationId xmlns:a16="http://schemas.microsoft.com/office/drawing/2014/main" id="{3F354C7E-3B82-410E-93CF-7DB253B04448}"/>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67A2E9F4-E619-4CF4-B8DC-A746FEDEA6E7}"/>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426240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231-976A-4E80-B659-C712FA2CC8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DBBFBA-85F9-40A7-9B0B-FFCCEB290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794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D6A8-D4DF-49E0-844D-F78F052A7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C0FC814-513E-4D0D-B705-492AFD26C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34C3-9A22-45E3-A485-F6E2D705906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F36101A-CE4A-4BF9-A055-19C5A1A28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A684DE-0E31-4B3A-9D40-B2DF14D76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84279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0A7F-C193-4671-93D8-994BD20371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6275AD2-336E-44ED-8056-D54FB188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963DF-2772-46B1-A355-3B54D4207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030FC6D-C2EE-4BCA-8CA2-0F850D65B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509F6-8364-49AE-9C82-0B0BB7694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138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F6D-FD12-4959-8E24-3E75F42F630D}"/>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50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ogo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13/06/2020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5628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13/06/2020</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03017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2B6-C13E-4D7D-A82E-835931B0D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3E132D-3BF0-43AB-8721-87F801070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7E15D9-A6ED-454C-98F8-DD984356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93FE356-0311-468A-BA16-92F5B3E86366}"/>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13/06/2020</a:t>
            </a:fld>
            <a:endParaRPr lang="en-AU"/>
          </a:p>
        </p:txBody>
      </p:sp>
      <p:sp>
        <p:nvSpPr>
          <p:cNvPr id="6" name="Footer Placeholder 5">
            <a:extLst>
              <a:ext uri="{FF2B5EF4-FFF2-40B4-BE49-F238E27FC236}">
                <a16:creationId xmlns:a16="http://schemas.microsoft.com/office/drawing/2014/main" id="{51F393B2-85EA-4E35-8D7D-8F613B20A8AB}"/>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E1108FA5-68F6-473C-A192-C8E6D09B5CAA}"/>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134264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86000" t="-1000" r="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F9C96-FECA-4C0C-8CC0-D67FF963041B}"/>
              </a:ext>
            </a:extLst>
          </p:cNvPr>
          <p:cNvSpPr>
            <a:spLocks noGrp="1"/>
          </p:cNvSpPr>
          <p:nvPr>
            <p:ph type="title"/>
          </p:nvPr>
        </p:nvSpPr>
        <p:spPr>
          <a:xfrm>
            <a:off x="838200" y="365125"/>
            <a:ext cx="943478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7DEB8B74-1E7D-43FD-ABD2-7F964274858B}"/>
              </a:ext>
            </a:extLst>
          </p:cNvPr>
          <p:cNvSpPr>
            <a:spLocks noGrp="1"/>
          </p:cNvSpPr>
          <p:nvPr>
            <p:ph type="body" idx="1"/>
          </p:nvPr>
        </p:nvSpPr>
        <p:spPr>
          <a:xfrm>
            <a:off x="838200" y="1825625"/>
            <a:ext cx="943478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245F6C97-29E2-4EB2-B855-A61BC8E98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6B5CF-A647-4F88-A253-96CC72A00B76}" type="datetimeFigureOut">
              <a:rPr lang="en-AU" smtClean="0"/>
              <a:t>13/06/2020</a:t>
            </a:fld>
            <a:endParaRPr lang="en-AU"/>
          </a:p>
        </p:txBody>
      </p:sp>
      <p:sp>
        <p:nvSpPr>
          <p:cNvPr id="5" name="Footer Placeholder 4">
            <a:extLst>
              <a:ext uri="{FF2B5EF4-FFF2-40B4-BE49-F238E27FC236}">
                <a16:creationId xmlns:a16="http://schemas.microsoft.com/office/drawing/2014/main" id="{D1684389-B657-47C0-A6FB-6B9BEBFC3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624FE0-9D3C-4249-BB42-4A169A6EB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3E0F0-E1FB-4F7B-81A6-C95EBFBFEF88}" type="slidenum">
              <a:rPr lang="en-AU" smtClean="0"/>
              <a:t>‹#›</a:t>
            </a:fld>
            <a:endParaRPr lang="en-AU"/>
          </a:p>
        </p:txBody>
      </p:sp>
    </p:spTree>
    <p:extLst>
      <p:ext uri="{BB962C8B-B14F-4D97-AF65-F5344CB8AC3E}">
        <p14:creationId xmlns:p14="http://schemas.microsoft.com/office/powerpoint/2010/main" val="158053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Lst>
  <p:txStyles>
    <p:titleStyle>
      <a:lvl1pPr algn="l" defTabSz="914400" rtl="0" eaLnBrk="1" latinLnBrk="0" hangingPunct="1">
        <a:lnSpc>
          <a:spcPct val="90000"/>
        </a:lnSpc>
        <a:spcBef>
          <a:spcPct val="0"/>
        </a:spcBef>
        <a:buNone/>
        <a:defRPr sz="4400" b="1" kern="1200">
          <a:solidFill>
            <a:srgbClr val="8B1C4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cgolding@dominic.tas.edu.au"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2"/>
            <a:ext cx="7044871" cy="3689865"/>
          </a:xfrm>
        </p:spPr>
        <p:txBody>
          <a:bodyPr/>
          <a:lstStyle/>
          <a:p>
            <a:r>
              <a:rPr lang="en-AU" dirty="0">
                <a:cs typeface="Calibri"/>
              </a:rPr>
              <a:t>HPE -</a:t>
            </a:r>
            <a:br>
              <a:rPr lang="en-AU" dirty="0">
                <a:cs typeface="Calibri"/>
              </a:rPr>
            </a:br>
            <a:r>
              <a:rPr lang="en-AU" dirty="0">
                <a:cs typeface="Calibri"/>
              </a:rPr>
              <a:t>Athletic Development</a:t>
            </a:r>
            <a:endParaRPr lang="en-AU" dirty="0"/>
          </a:p>
        </p:txBody>
      </p:sp>
      <p:sp>
        <p:nvSpPr>
          <p:cNvPr id="7" name="Subtitle 2">
            <a:extLst>
              <a:ext uri="{FF2B5EF4-FFF2-40B4-BE49-F238E27FC236}">
                <a16:creationId xmlns:a16="http://schemas.microsoft.com/office/drawing/2014/main" id="{14DBF9D3-D8A2-4D8A-8B06-68FD5D445D94}"/>
              </a:ext>
            </a:extLst>
          </p:cNvPr>
          <p:cNvSpPr>
            <a:spLocks noGrp="1"/>
          </p:cNvSpPr>
          <p:nvPr>
            <p:ph type="subTitle" idx="1"/>
          </p:nvPr>
        </p:nvSpPr>
        <p:spPr>
          <a:xfrm>
            <a:off x="1008644" y="5111004"/>
            <a:ext cx="9144000" cy="1542452"/>
          </a:xfrm>
        </p:spPr>
        <p:txBody>
          <a:bodyPr/>
          <a:lstStyle/>
          <a:p>
            <a:r>
              <a:rPr lang="en-AU" dirty="0"/>
              <a:t>Year 9 and 10</a:t>
            </a:r>
          </a:p>
        </p:txBody>
      </p:sp>
    </p:spTree>
    <p:extLst>
      <p:ext uri="{BB962C8B-B14F-4D97-AF65-F5344CB8AC3E}">
        <p14:creationId xmlns:p14="http://schemas.microsoft.com/office/powerpoint/2010/main" val="147269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D910-4B96-4FA3-A7F0-09F4F58EF6A0}"/>
              </a:ext>
            </a:extLst>
          </p:cNvPr>
          <p:cNvSpPr>
            <a:spLocks noGrp="1"/>
          </p:cNvSpPr>
          <p:nvPr>
            <p:ph type="title"/>
          </p:nvPr>
        </p:nvSpPr>
        <p:spPr>
          <a:xfrm>
            <a:off x="442274" y="280285"/>
            <a:ext cx="9434780" cy="1102202"/>
          </a:xfrm>
        </p:spPr>
        <p:txBody>
          <a:bodyPr/>
          <a:lstStyle/>
          <a:p>
            <a:r>
              <a:rPr lang="en-US" dirty="0"/>
              <a:t>Athletic Development </a:t>
            </a:r>
          </a:p>
        </p:txBody>
      </p:sp>
      <p:sp>
        <p:nvSpPr>
          <p:cNvPr id="3" name="Content Placeholder 2">
            <a:extLst>
              <a:ext uri="{FF2B5EF4-FFF2-40B4-BE49-F238E27FC236}">
                <a16:creationId xmlns:a16="http://schemas.microsoft.com/office/drawing/2014/main" id="{BCA5D394-1A44-46EB-8445-EA1ADACC130C}"/>
              </a:ext>
            </a:extLst>
          </p:cNvPr>
          <p:cNvSpPr>
            <a:spLocks noGrp="1"/>
          </p:cNvSpPr>
          <p:nvPr>
            <p:ph idx="1"/>
          </p:nvPr>
        </p:nvSpPr>
        <p:spPr>
          <a:xfrm>
            <a:off x="442275" y="1232724"/>
            <a:ext cx="9434780" cy="5102762"/>
          </a:xfrm>
        </p:spPr>
        <p:txBody>
          <a:bodyPr>
            <a:normAutofit/>
          </a:bodyPr>
          <a:lstStyle/>
          <a:p>
            <a:r>
              <a:rPr lang="en-AU" sz="2800" dirty="0"/>
              <a:t>This course provides motivated students with an athlete development program based around individual needs. Students will be provided with a balance of applied knowledge to complement their sport specific training they are engaged with out of hours. </a:t>
            </a:r>
          </a:p>
          <a:p>
            <a:r>
              <a:rPr lang="en-AU" sz="2800" dirty="0"/>
              <a:t>Athletic Development is a 2 year course (can be done in Year 9 and 10) that is intended to engage athletes who are wishing to get the best out of themselves physically. Students need to be highly motivated and should be receiving good marks in HPE leading into choosing this subject. </a:t>
            </a:r>
          </a:p>
        </p:txBody>
      </p:sp>
    </p:spTree>
    <p:extLst>
      <p:ext uri="{BB962C8B-B14F-4D97-AF65-F5344CB8AC3E}">
        <p14:creationId xmlns:p14="http://schemas.microsoft.com/office/powerpoint/2010/main" val="399605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D910-4B96-4FA3-A7F0-09F4F58EF6A0}"/>
              </a:ext>
            </a:extLst>
          </p:cNvPr>
          <p:cNvSpPr>
            <a:spLocks noGrp="1"/>
          </p:cNvSpPr>
          <p:nvPr>
            <p:ph type="title"/>
          </p:nvPr>
        </p:nvSpPr>
        <p:spPr>
          <a:xfrm>
            <a:off x="631370" y="280285"/>
            <a:ext cx="9245683" cy="1102202"/>
          </a:xfrm>
        </p:spPr>
        <p:txBody>
          <a:bodyPr/>
          <a:lstStyle/>
          <a:p>
            <a:r>
              <a:rPr lang="en-US" dirty="0"/>
              <a:t>Athletic Development includes: </a:t>
            </a:r>
          </a:p>
        </p:txBody>
      </p:sp>
      <p:sp>
        <p:nvSpPr>
          <p:cNvPr id="3" name="Content Placeholder 2">
            <a:extLst>
              <a:ext uri="{FF2B5EF4-FFF2-40B4-BE49-F238E27FC236}">
                <a16:creationId xmlns:a16="http://schemas.microsoft.com/office/drawing/2014/main" id="{BCA5D394-1A44-46EB-8445-EA1ADACC130C}"/>
              </a:ext>
            </a:extLst>
          </p:cNvPr>
          <p:cNvSpPr>
            <a:spLocks noGrp="1"/>
          </p:cNvSpPr>
          <p:nvPr>
            <p:ph idx="1"/>
          </p:nvPr>
        </p:nvSpPr>
        <p:spPr>
          <a:xfrm>
            <a:off x="631370" y="1232724"/>
            <a:ext cx="8795659" cy="2664362"/>
          </a:xfrm>
        </p:spPr>
        <p:txBody>
          <a:bodyPr>
            <a:normAutofit/>
          </a:bodyPr>
          <a:lstStyle/>
          <a:p>
            <a:r>
              <a:rPr lang="en-AU" sz="2800" dirty="0"/>
              <a:t>2-4 hrs of extra physical education and fitness development per week.</a:t>
            </a:r>
          </a:p>
          <a:p>
            <a:r>
              <a:rPr lang="en-AU" sz="2800" dirty="0"/>
              <a:t>Fitness tests every 8 weeks</a:t>
            </a:r>
          </a:p>
          <a:p>
            <a:r>
              <a:rPr lang="en-AU" sz="2800" dirty="0"/>
              <a:t>Classes undertake a variety of fitness sessions both at Dominic College and externally</a:t>
            </a:r>
          </a:p>
        </p:txBody>
      </p:sp>
      <p:pic>
        <p:nvPicPr>
          <p:cNvPr id="4" name="Picture 3">
            <a:extLst>
              <a:ext uri="{FF2B5EF4-FFF2-40B4-BE49-F238E27FC236}">
                <a16:creationId xmlns:a16="http://schemas.microsoft.com/office/drawing/2014/main" id="{0B6C2E0B-B49E-4C9E-9666-0E36712C360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31370" y="4449058"/>
            <a:ext cx="3784279" cy="2128657"/>
          </a:xfrm>
          <a:prstGeom prst="rect">
            <a:avLst/>
          </a:prstGeom>
        </p:spPr>
      </p:pic>
      <p:pic>
        <p:nvPicPr>
          <p:cNvPr id="5" name="Picture 4">
            <a:extLst>
              <a:ext uri="{FF2B5EF4-FFF2-40B4-BE49-F238E27FC236}">
                <a16:creationId xmlns:a16="http://schemas.microsoft.com/office/drawing/2014/main" id="{95976578-A7E9-4CF9-A580-37088A09968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5400000">
            <a:off x="4452571" y="4280459"/>
            <a:ext cx="2625435" cy="1969077"/>
          </a:xfrm>
          <a:prstGeom prst="rect">
            <a:avLst/>
          </a:prstGeom>
        </p:spPr>
      </p:pic>
      <p:pic>
        <p:nvPicPr>
          <p:cNvPr id="6" name="Picture 5">
            <a:extLst>
              <a:ext uri="{FF2B5EF4-FFF2-40B4-BE49-F238E27FC236}">
                <a16:creationId xmlns:a16="http://schemas.microsoft.com/office/drawing/2014/main" id="{E90D47B9-3E0A-4617-AEAD-2226B7C10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4928" y="3484689"/>
            <a:ext cx="3093026" cy="3093026"/>
          </a:xfrm>
          <a:prstGeom prst="rect">
            <a:avLst/>
          </a:prstGeom>
        </p:spPr>
      </p:pic>
    </p:spTree>
    <p:extLst>
      <p:ext uri="{BB962C8B-B14F-4D97-AF65-F5344CB8AC3E}">
        <p14:creationId xmlns:p14="http://schemas.microsoft.com/office/powerpoint/2010/main" val="822812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D445-6FEF-4882-9B3A-A92A551195B0}"/>
              </a:ext>
            </a:extLst>
          </p:cNvPr>
          <p:cNvSpPr>
            <a:spLocks noGrp="1"/>
          </p:cNvSpPr>
          <p:nvPr>
            <p:ph type="title"/>
          </p:nvPr>
        </p:nvSpPr>
        <p:spPr/>
        <p:txBody>
          <a:bodyPr/>
          <a:lstStyle/>
          <a:p>
            <a:r>
              <a:rPr lang="en-US" dirty="0"/>
              <a:t>Why Should I take Athletic Development</a:t>
            </a:r>
          </a:p>
        </p:txBody>
      </p:sp>
      <p:sp>
        <p:nvSpPr>
          <p:cNvPr id="3" name="Content Placeholder 2">
            <a:extLst>
              <a:ext uri="{FF2B5EF4-FFF2-40B4-BE49-F238E27FC236}">
                <a16:creationId xmlns:a16="http://schemas.microsoft.com/office/drawing/2014/main" id="{ABC24BFC-4A70-44CF-BC2C-C7860A1947CD}"/>
              </a:ext>
            </a:extLst>
          </p:cNvPr>
          <p:cNvSpPr>
            <a:spLocks noGrp="1"/>
          </p:cNvSpPr>
          <p:nvPr>
            <p:ph idx="1"/>
          </p:nvPr>
        </p:nvSpPr>
        <p:spPr>
          <a:xfrm>
            <a:off x="838199" y="1517715"/>
            <a:ext cx="8904515" cy="3816285"/>
          </a:xfrm>
        </p:spPr>
        <p:txBody>
          <a:bodyPr>
            <a:normAutofit/>
          </a:bodyPr>
          <a:lstStyle/>
          <a:p>
            <a:r>
              <a:rPr lang="en-AU" sz="2800" dirty="0"/>
              <a:t>Students in this subject should want to improve all aspects of their athletic performance. Athletic Development allows students to push themselves to the next level physically. Students will work on a variety of training types and methods to broaden their knowledge and understanding. This is a highly practical subject that is engaging for students who want to work hard and see improvement in a number of physical areas. </a:t>
            </a:r>
          </a:p>
        </p:txBody>
      </p:sp>
    </p:spTree>
    <p:extLst>
      <p:ext uri="{BB962C8B-B14F-4D97-AF65-F5344CB8AC3E}">
        <p14:creationId xmlns:p14="http://schemas.microsoft.com/office/powerpoint/2010/main" val="354959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C412-5952-46A4-AE6C-5572D8BEFE3A}"/>
              </a:ext>
            </a:extLst>
          </p:cNvPr>
          <p:cNvSpPr>
            <a:spLocks noGrp="1"/>
          </p:cNvSpPr>
          <p:nvPr>
            <p:ph type="title"/>
          </p:nvPr>
        </p:nvSpPr>
        <p:spPr/>
        <p:txBody>
          <a:bodyPr/>
          <a:lstStyle/>
          <a:p>
            <a:r>
              <a:rPr lang="en-US" dirty="0"/>
              <a:t>Athletic Development Careers</a:t>
            </a:r>
          </a:p>
        </p:txBody>
      </p:sp>
      <p:sp>
        <p:nvSpPr>
          <p:cNvPr id="3" name="Content Placeholder 2">
            <a:extLst>
              <a:ext uri="{FF2B5EF4-FFF2-40B4-BE49-F238E27FC236}">
                <a16:creationId xmlns:a16="http://schemas.microsoft.com/office/drawing/2014/main" id="{C646AFB3-85D1-45E6-AD5D-7FED2AC166C6}"/>
              </a:ext>
            </a:extLst>
          </p:cNvPr>
          <p:cNvSpPr>
            <a:spLocks noGrp="1"/>
          </p:cNvSpPr>
          <p:nvPr>
            <p:ph idx="1"/>
          </p:nvPr>
        </p:nvSpPr>
        <p:spPr>
          <a:xfrm>
            <a:off x="838200" y="1690688"/>
            <a:ext cx="4431632" cy="4802188"/>
          </a:xfrm>
        </p:spPr>
        <p:txBody>
          <a:bodyPr numCol="1">
            <a:normAutofit/>
          </a:bodyPr>
          <a:lstStyle/>
          <a:p>
            <a:r>
              <a:rPr lang="en-US" sz="2800" dirty="0"/>
              <a:t>Sports Coaching</a:t>
            </a:r>
          </a:p>
          <a:p>
            <a:r>
              <a:rPr lang="en-US" sz="2800" dirty="0"/>
              <a:t>Sport and Recreational Programs</a:t>
            </a:r>
          </a:p>
          <a:p>
            <a:r>
              <a:rPr lang="en-US" sz="2800" dirty="0"/>
              <a:t>Fitness Training</a:t>
            </a:r>
          </a:p>
          <a:p>
            <a:r>
              <a:rPr lang="en-US" sz="2800" dirty="0"/>
              <a:t>Professional Sports</a:t>
            </a:r>
          </a:p>
          <a:p>
            <a:r>
              <a:rPr lang="en-US" sz="2800" dirty="0"/>
              <a:t>Sports Management</a:t>
            </a:r>
          </a:p>
          <a:p>
            <a:r>
              <a:rPr lang="en-US" sz="2800" dirty="0"/>
              <a:t>Sport Psychology</a:t>
            </a:r>
          </a:p>
          <a:p>
            <a:pPr marL="0" indent="0">
              <a:buNone/>
            </a:pPr>
            <a:endParaRPr lang="en-US" sz="2800" dirty="0"/>
          </a:p>
        </p:txBody>
      </p:sp>
      <p:sp>
        <p:nvSpPr>
          <p:cNvPr id="4" name="Content Placeholder 2">
            <a:extLst>
              <a:ext uri="{FF2B5EF4-FFF2-40B4-BE49-F238E27FC236}">
                <a16:creationId xmlns:a16="http://schemas.microsoft.com/office/drawing/2014/main" id="{8A43093E-E962-4EB6-A562-81C81B39BB99}"/>
              </a:ext>
            </a:extLst>
          </p:cNvPr>
          <p:cNvSpPr txBox="1">
            <a:spLocks/>
          </p:cNvSpPr>
          <p:nvPr/>
        </p:nvSpPr>
        <p:spPr>
          <a:xfrm>
            <a:off x="5338011" y="1690687"/>
            <a:ext cx="4431632" cy="4802188"/>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Sports Administration</a:t>
            </a:r>
          </a:p>
          <a:p>
            <a:r>
              <a:rPr lang="en-US" sz="2800" dirty="0"/>
              <a:t>Nutrition</a:t>
            </a:r>
          </a:p>
          <a:p>
            <a:r>
              <a:rPr lang="en-US" sz="2800" dirty="0"/>
              <a:t>Physical Education Teacher</a:t>
            </a:r>
          </a:p>
          <a:p>
            <a:r>
              <a:rPr lang="en-US" sz="2800" dirty="0"/>
              <a:t>Physiotherapy </a:t>
            </a:r>
          </a:p>
          <a:p>
            <a:r>
              <a:rPr lang="en-US" sz="2800" dirty="0"/>
              <a:t>Exercise physiology </a:t>
            </a:r>
          </a:p>
          <a:p>
            <a:r>
              <a:rPr lang="en-US" sz="2800" dirty="0"/>
              <a:t>Personal Training</a:t>
            </a:r>
          </a:p>
          <a:p>
            <a:pPr marL="0" indent="0">
              <a:buFont typeface="Arial" panose="020B0604020202020204" pitchFamily="34" charset="0"/>
              <a:buNone/>
            </a:pPr>
            <a:endParaRPr lang="en-US" sz="2800" dirty="0"/>
          </a:p>
        </p:txBody>
      </p:sp>
    </p:spTree>
    <p:extLst>
      <p:ext uri="{BB962C8B-B14F-4D97-AF65-F5344CB8AC3E}">
        <p14:creationId xmlns:p14="http://schemas.microsoft.com/office/powerpoint/2010/main" val="172321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6346-D104-4754-BBED-C4E0BE0C717C}"/>
              </a:ext>
            </a:extLst>
          </p:cNvPr>
          <p:cNvSpPr>
            <a:spLocks noGrp="1"/>
          </p:cNvSpPr>
          <p:nvPr>
            <p:ph type="title"/>
          </p:nvPr>
        </p:nvSpPr>
        <p:spPr>
          <a:xfrm>
            <a:off x="838200" y="365126"/>
            <a:ext cx="9434780" cy="1138438"/>
          </a:xfrm>
        </p:spPr>
        <p:txBody>
          <a:bodyPr/>
          <a:lstStyle/>
          <a:p>
            <a:r>
              <a:rPr lang="en-US" dirty="0"/>
              <a:t>Topics Covered – Year A</a:t>
            </a:r>
          </a:p>
        </p:txBody>
      </p:sp>
      <p:sp>
        <p:nvSpPr>
          <p:cNvPr id="3" name="Content Placeholder 2">
            <a:extLst>
              <a:ext uri="{FF2B5EF4-FFF2-40B4-BE49-F238E27FC236}">
                <a16:creationId xmlns:a16="http://schemas.microsoft.com/office/drawing/2014/main" id="{34624F96-5B2B-41D2-A520-D9065C2DF41B}"/>
              </a:ext>
            </a:extLst>
          </p:cNvPr>
          <p:cNvSpPr>
            <a:spLocks noGrp="1"/>
          </p:cNvSpPr>
          <p:nvPr>
            <p:ph idx="1"/>
          </p:nvPr>
        </p:nvSpPr>
        <p:spPr>
          <a:xfrm>
            <a:off x="313863" y="1503564"/>
            <a:ext cx="4665925" cy="4772369"/>
          </a:xfrm>
        </p:spPr>
        <p:txBody>
          <a:bodyPr vert="horz" lIns="91440" tIns="45720" rIns="91440" bIns="45720" numCol="1" rtlCol="0">
            <a:normAutofit/>
          </a:bodyPr>
          <a:lstStyle/>
          <a:p>
            <a:pPr marL="0" indent="0" algn="ctr">
              <a:buNone/>
            </a:pPr>
            <a:r>
              <a:rPr lang="en-US" sz="2800" dirty="0"/>
              <a:t>Theory:</a:t>
            </a:r>
          </a:p>
          <a:p>
            <a:r>
              <a:rPr lang="en-US" sz="2800" dirty="0"/>
              <a:t>Fitness components and testing</a:t>
            </a:r>
          </a:p>
          <a:p>
            <a:r>
              <a:rPr lang="en-US" sz="2800" dirty="0"/>
              <a:t>Training types and methods</a:t>
            </a:r>
          </a:p>
          <a:p>
            <a:r>
              <a:rPr lang="en-US" sz="2800" dirty="0"/>
              <a:t>Goal setting and motivation</a:t>
            </a:r>
          </a:p>
          <a:p>
            <a:r>
              <a:rPr lang="en-US" sz="2800" dirty="0"/>
              <a:t>Nutrition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11" y="4442691"/>
            <a:ext cx="1655619" cy="220749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5400000">
            <a:off x="3953068" y="4725074"/>
            <a:ext cx="2259060" cy="1694295"/>
          </a:xfrm>
          <a:prstGeom prst="rect">
            <a:avLst/>
          </a:prstGeom>
        </p:spPr>
      </p:pic>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034655" y="4442691"/>
            <a:ext cx="3012082" cy="2259061"/>
          </a:xfrm>
          <a:prstGeom prst="rect">
            <a:avLst/>
          </a:prstGeom>
        </p:spPr>
      </p:pic>
      <p:sp>
        <p:nvSpPr>
          <p:cNvPr id="7" name="Content Placeholder 2">
            <a:extLst>
              <a:ext uri="{FF2B5EF4-FFF2-40B4-BE49-F238E27FC236}">
                <a16:creationId xmlns:a16="http://schemas.microsoft.com/office/drawing/2014/main" id="{90F2ADD8-5483-4366-9F02-A92183ABD0D0}"/>
              </a:ext>
            </a:extLst>
          </p:cNvPr>
          <p:cNvSpPr txBox="1">
            <a:spLocks/>
          </p:cNvSpPr>
          <p:nvPr/>
        </p:nvSpPr>
        <p:spPr>
          <a:xfrm>
            <a:off x="5082598" y="1503564"/>
            <a:ext cx="5066949" cy="5400070"/>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Practical: </a:t>
            </a:r>
          </a:p>
          <a:p>
            <a:r>
              <a:rPr lang="en-US" sz="2800" dirty="0"/>
              <a:t>Various fitness testing methods across all components</a:t>
            </a:r>
          </a:p>
          <a:p>
            <a:r>
              <a:rPr lang="en-US" sz="2800" dirty="0"/>
              <a:t>Application of types of training</a:t>
            </a:r>
          </a:p>
          <a:p>
            <a:r>
              <a:rPr lang="en-US" sz="2800" dirty="0"/>
              <a:t>Opportunity to develop and run your own training session</a:t>
            </a:r>
          </a:p>
          <a:p>
            <a:endParaRPr lang="en-US" sz="2800" dirty="0"/>
          </a:p>
          <a:p>
            <a:endParaRPr lang="en-US" sz="2800" dirty="0"/>
          </a:p>
          <a:p>
            <a:endParaRPr lang="en-US" sz="2800" dirty="0"/>
          </a:p>
          <a:p>
            <a:pPr marL="0" indent="0">
              <a:buFont typeface="Arial" panose="020B0604020202020204" pitchFamily="34" charset="0"/>
              <a:buNone/>
            </a:pPr>
            <a:endParaRPr lang="en-US" sz="2800" dirty="0"/>
          </a:p>
        </p:txBody>
      </p:sp>
    </p:spTree>
    <p:extLst>
      <p:ext uri="{BB962C8B-B14F-4D97-AF65-F5344CB8AC3E}">
        <p14:creationId xmlns:p14="http://schemas.microsoft.com/office/powerpoint/2010/main" val="12895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434780" cy="1006475"/>
          </a:xfrm>
        </p:spPr>
        <p:txBody>
          <a:bodyPr/>
          <a:lstStyle/>
          <a:p>
            <a:r>
              <a:rPr lang="en-US" dirty="0"/>
              <a:t>Topics Covered - Year B</a:t>
            </a:r>
          </a:p>
        </p:txBody>
      </p:sp>
      <p:sp>
        <p:nvSpPr>
          <p:cNvPr id="3" name="Content Placeholder 2"/>
          <p:cNvSpPr>
            <a:spLocks noGrp="1"/>
          </p:cNvSpPr>
          <p:nvPr>
            <p:ph idx="1"/>
          </p:nvPr>
        </p:nvSpPr>
        <p:spPr>
          <a:xfrm>
            <a:off x="838200" y="1371600"/>
            <a:ext cx="4724400" cy="5301343"/>
          </a:xfrm>
        </p:spPr>
        <p:txBody>
          <a:bodyPr numCol="1">
            <a:normAutofit/>
          </a:bodyPr>
          <a:lstStyle/>
          <a:p>
            <a:pPr marL="0" indent="0" algn="ctr">
              <a:buNone/>
            </a:pPr>
            <a:r>
              <a:rPr lang="en-AU" sz="2800" dirty="0"/>
              <a:t>Theory:</a:t>
            </a:r>
          </a:p>
          <a:p>
            <a:r>
              <a:rPr lang="en-AU" sz="2800" dirty="0"/>
              <a:t>Principles of Training</a:t>
            </a:r>
          </a:p>
          <a:p>
            <a:r>
              <a:rPr lang="en-AU" sz="2800" dirty="0"/>
              <a:t>Basic Skeletal and Muscular Anatomy and Physiology </a:t>
            </a:r>
          </a:p>
          <a:p>
            <a:r>
              <a:rPr lang="en-AU" sz="2800" dirty="0"/>
              <a:t>Planning for success- fitness session and facilitation</a:t>
            </a:r>
          </a:p>
          <a:p>
            <a:r>
              <a:rPr lang="en-AU" sz="2800" dirty="0"/>
              <a:t>Planning and implementation on individualized, goal focused fitness programs</a:t>
            </a:r>
          </a:p>
          <a:p>
            <a:r>
              <a:rPr lang="en-AU" sz="2800" dirty="0"/>
              <a:t>Self Analysis and program Re-Evaluation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4" y="5077197"/>
            <a:ext cx="2127661" cy="1595746"/>
          </a:xfrm>
          <a:prstGeom prst="rect">
            <a:avLst/>
          </a:prstGeom>
        </p:spPr>
      </p:pic>
      <p:sp>
        <p:nvSpPr>
          <p:cNvPr id="5" name="Content Placeholder 2">
            <a:extLst>
              <a:ext uri="{FF2B5EF4-FFF2-40B4-BE49-F238E27FC236}">
                <a16:creationId xmlns:a16="http://schemas.microsoft.com/office/drawing/2014/main" id="{C6C32317-10B2-42DF-841A-28788F1CC035}"/>
              </a:ext>
            </a:extLst>
          </p:cNvPr>
          <p:cNvSpPr txBox="1">
            <a:spLocks/>
          </p:cNvSpPr>
          <p:nvPr/>
        </p:nvSpPr>
        <p:spPr>
          <a:xfrm>
            <a:off x="5475514" y="1371600"/>
            <a:ext cx="4724400" cy="4114800"/>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AU" sz="2800"/>
              <a:t>Practical:</a:t>
            </a:r>
          </a:p>
          <a:p>
            <a:r>
              <a:rPr lang="en-AU" sz="2800"/>
              <a:t>Application of various types of training </a:t>
            </a:r>
          </a:p>
          <a:p>
            <a:r>
              <a:rPr lang="en-AU" sz="2800"/>
              <a:t>Application of Principals of training</a:t>
            </a:r>
          </a:p>
          <a:p>
            <a:r>
              <a:rPr lang="en-AU" sz="2800"/>
              <a:t>Development and implementation of 8 week individualized training program</a:t>
            </a:r>
          </a:p>
        </p:txBody>
      </p:sp>
    </p:spTree>
    <p:extLst>
      <p:ext uri="{BB962C8B-B14F-4D97-AF65-F5344CB8AC3E}">
        <p14:creationId xmlns:p14="http://schemas.microsoft.com/office/powerpoint/2010/main" val="2082551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7DD2-6F52-4D95-886B-602D49A51DC9}"/>
              </a:ext>
            </a:extLst>
          </p:cNvPr>
          <p:cNvSpPr>
            <a:spLocks noGrp="1"/>
          </p:cNvSpPr>
          <p:nvPr>
            <p:ph type="title"/>
          </p:nvPr>
        </p:nvSpPr>
        <p:spPr/>
        <p:txBody>
          <a:bodyPr/>
          <a:lstStyle/>
          <a:p>
            <a:r>
              <a:rPr lang="en-US" dirty="0"/>
              <a:t>Engaging Activities</a:t>
            </a:r>
          </a:p>
        </p:txBody>
      </p:sp>
      <p:sp>
        <p:nvSpPr>
          <p:cNvPr id="3" name="Content Placeholder 2">
            <a:extLst>
              <a:ext uri="{FF2B5EF4-FFF2-40B4-BE49-F238E27FC236}">
                <a16:creationId xmlns:a16="http://schemas.microsoft.com/office/drawing/2014/main" id="{CB387BFB-8CF5-41A9-B456-0519F81E4B5B}"/>
              </a:ext>
            </a:extLst>
          </p:cNvPr>
          <p:cNvSpPr>
            <a:spLocks noGrp="1"/>
          </p:cNvSpPr>
          <p:nvPr>
            <p:ph idx="1"/>
          </p:nvPr>
        </p:nvSpPr>
        <p:spPr>
          <a:xfrm>
            <a:off x="838200" y="1470581"/>
            <a:ext cx="9434780" cy="4706382"/>
          </a:xfrm>
        </p:spPr>
        <p:txBody>
          <a:bodyPr vert="horz" lIns="91440" tIns="45720" rIns="91440" bIns="45720" rtlCol="0" anchor="t">
            <a:noAutofit/>
          </a:bodyPr>
          <a:lstStyle/>
          <a:p>
            <a:r>
              <a:rPr lang="en-AU" sz="2800" dirty="0"/>
              <a:t>Highly practical on-site Athletic Development lessons. </a:t>
            </a:r>
          </a:p>
          <a:p>
            <a:r>
              <a:rPr lang="en-AU" sz="2800" dirty="0"/>
              <a:t>Students will be introduced to a wide variety of local health and fitness businesses:</a:t>
            </a:r>
          </a:p>
          <a:p>
            <a:pPr lvl="1"/>
            <a:r>
              <a:rPr lang="en-AU" sz="2800" dirty="0"/>
              <a:t>Health and Fitness</a:t>
            </a:r>
          </a:p>
          <a:p>
            <a:pPr lvl="1"/>
            <a:r>
              <a:rPr lang="en-AU" sz="2800" dirty="0"/>
              <a:t>Spin classes</a:t>
            </a:r>
          </a:p>
          <a:p>
            <a:pPr lvl="1"/>
            <a:r>
              <a:rPr lang="en-AU" sz="2800" dirty="0" err="1"/>
              <a:t>Crossfit</a:t>
            </a:r>
            <a:endParaRPr lang="en-AU" sz="2800" dirty="0"/>
          </a:p>
          <a:p>
            <a:pPr lvl="1"/>
            <a:r>
              <a:rPr lang="en-AU" sz="2800" dirty="0" err="1"/>
              <a:t>Unracked</a:t>
            </a:r>
            <a:endParaRPr lang="en-AU" sz="2800" dirty="0"/>
          </a:p>
          <a:p>
            <a:pPr lvl="1"/>
            <a:r>
              <a:rPr lang="en-AU" sz="2800" dirty="0"/>
              <a:t>Boxing</a:t>
            </a:r>
          </a:p>
          <a:p>
            <a:pPr lvl="1"/>
            <a:r>
              <a:rPr lang="en-AU" sz="2800" dirty="0"/>
              <a:t>MMA</a:t>
            </a:r>
          </a:p>
          <a:p>
            <a:pPr lvl="1"/>
            <a:r>
              <a:rPr lang="en-AU" sz="2800" dirty="0"/>
              <a:t>Bikram Yoga</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343129" y="2796144"/>
            <a:ext cx="3093961" cy="2320471"/>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77745" y="4384262"/>
            <a:ext cx="3101274" cy="2325956"/>
          </a:xfrm>
          <a:prstGeom prst="rect">
            <a:avLst/>
          </a:prstGeom>
        </p:spPr>
      </p:pic>
    </p:spTree>
    <p:extLst>
      <p:ext uri="{BB962C8B-B14F-4D97-AF65-F5344CB8AC3E}">
        <p14:creationId xmlns:p14="http://schemas.microsoft.com/office/powerpoint/2010/main" val="94742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normAutofit/>
          </a:bodyPr>
          <a:lstStyle/>
          <a:p>
            <a:pPr algn="l"/>
            <a:r>
              <a:rPr lang="en-US" sz="3200" b="0" dirty="0">
                <a:solidFill>
                  <a:schemeClr val="bg1"/>
                </a:solidFill>
              </a:rPr>
              <a:t>Please feel free to contact </a:t>
            </a:r>
            <a:r>
              <a:rPr lang="en-US" sz="3200" b="0" dirty="0" err="1">
                <a:solidFill>
                  <a:schemeClr val="bg1"/>
                </a:solidFill>
              </a:rPr>
              <a:t>Mr</a:t>
            </a:r>
            <a:r>
              <a:rPr lang="en-US" sz="3200" b="0" dirty="0">
                <a:solidFill>
                  <a:schemeClr val="bg1"/>
                </a:solidFill>
              </a:rPr>
              <a:t> Cameron Golding, Director of HPE, at </a:t>
            </a:r>
            <a:r>
              <a:rPr lang="en-US" sz="3200" b="0" dirty="0">
                <a:solidFill>
                  <a:schemeClr val="bg1"/>
                </a:solidFill>
                <a:hlinkClick r:id="rId2"/>
              </a:rPr>
              <a:t>cgolding@dominic.tas.edu.au</a:t>
            </a:r>
            <a:endParaRPr lang="en-US" sz="3200" b="0" dirty="0">
              <a:solidFill>
                <a:schemeClr val="bg1"/>
              </a:solidFill>
            </a:endParaRP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144000" cy="2387600"/>
          </a:xfrm>
        </p:spPr>
        <p:txBody>
          <a:bodyPr/>
          <a:lstStyle/>
          <a:p>
            <a:r>
              <a:rPr lang="en-US" dirty="0"/>
              <a:t>Find out more…</a:t>
            </a:r>
          </a:p>
        </p:txBody>
      </p:sp>
    </p:spTree>
    <p:extLst>
      <p:ext uri="{BB962C8B-B14F-4D97-AF65-F5344CB8AC3E}">
        <p14:creationId xmlns:p14="http://schemas.microsoft.com/office/powerpoint/2010/main" val="1684172585"/>
      </p:ext>
    </p:extLst>
  </p:cSld>
  <p:clrMapOvr>
    <a:masterClrMapping/>
  </p:clrMapOvr>
</p:sld>
</file>

<file path=ppt/theme/theme1.xml><?xml version="1.0" encoding="utf-8"?>
<a:theme xmlns:a="http://schemas.openxmlformats.org/drawingml/2006/main" name="Office Theme">
  <a:themeElements>
    <a:clrScheme name="Dominic College">
      <a:dk1>
        <a:sysClr val="windowText" lastClr="000000"/>
      </a:dk1>
      <a:lt1>
        <a:sysClr val="window" lastClr="FFFFFF"/>
      </a:lt1>
      <a:dk2>
        <a:srgbClr val="8B1C40"/>
      </a:dk2>
      <a:lt2>
        <a:srgbClr val="1E345D"/>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1A7807B99A634AA63596304F2D4B69" ma:contentTypeVersion="10" ma:contentTypeDescription="Create a new document." ma:contentTypeScope="" ma:versionID="e29e364a25e642ebf96c673466ec5149">
  <xsd:schema xmlns:xsd="http://www.w3.org/2001/XMLSchema" xmlns:xs="http://www.w3.org/2001/XMLSchema" xmlns:p="http://schemas.microsoft.com/office/2006/metadata/properties" xmlns:ns2="cfccfeef-7e55-4834-a07b-e246201c470a" targetNamespace="http://schemas.microsoft.com/office/2006/metadata/properties" ma:root="true" ma:fieldsID="493684657a825840bf63e83ce25c4a8c" ns2:_="">
    <xsd:import namespace="cfccfeef-7e55-4834-a07b-e246201c47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cfeef-7e55-4834-a07b-e246201c4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F0ADBD-717F-4D87-A9EB-804086C7DFA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9758069-041D-4206-9035-4DA66A5391C8}">
  <ds:schemaRefs>
    <ds:schemaRef ds:uri="http://schemas.microsoft.com/sharepoint/v3/contenttype/forms"/>
  </ds:schemaRefs>
</ds:datastoreItem>
</file>

<file path=customXml/itemProps3.xml><?xml version="1.0" encoding="utf-8"?>
<ds:datastoreItem xmlns:ds="http://schemas.openxmlformats.org/officeDocument/2006/customXml" ds:itemID="{423A160E-CCB5-4468-BEBB-7102A43FF36E}"/>
</file>

<file path=docProps/app.xml><?xml version="1.0" encoding="utf-8"?>
<Properties xmlns="http://schemas.openxmlformats.org/officeDocument/2006/extended-properties" xmlns:vt="http://schemas.openxmlformats.org/officeDocument/2006/docPropsVTypes">
  <Template/>
  <TotalTime>295</TotalTime>
  <Words>411</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HPE - Athletic Development</vt:lpstr>
      <vt:lpstr>Athletic Development </vt:lpstr>
      <vt:lpstr>Athletic Development includes: </vt:lpstr>
      <vt:lpstr>Why Should I take Athletic Development</vt:lpstr>
      <vt:lpstr>Athletic Development Careers</vt:lpstr>
      <vt:lpstr>Topics Covered – Year A</vt:lpstr>
      <vt:lpstr>Topics Covered - Year B</vt:lpstr>
      <vt:lpstr>Engaging Activities</vt:lpstr>
      <vt:lpstr>Find out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 Barry Parker</dc:creator>
  <cp:lastModifiedBy>Br Barry Parker</cp:lastModifiedBy>
  <cp:revision>27</cp:revision>
  <dcterms:created xsi:type="dcterms:W3CDTF">2020-05-25T23:35:00Z</dcterms:created>
  <dcterms:modified xsi:type="dcterms:W3CDTF">2020-06-13T00:30:24Z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0x010100681A7807B99A634AA63596304F2D4B69</vt:lpwstr>
  </property>
  <property fmtid="{D5CDD505-2E9C-101B-9397-08002B2CF9AE}" pid="3" name="Order">
    <vt:r8>17173900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