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60" r:id="rId8"/>
    <p:sldId id="261" r:id="rId9"/>
    <p:sldId id="258" r:id="rId10"/>
    <p:sldId id="259"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a Kinne" userId="221fff7b-6552-4da7-8345-458e8d4b05b9" providerId="ADAL" clId="{309FBD22-8BF1-48D4-9C8A-B7CB5CEB0F2F}"/>
    <pc:docChg chg="modSld">
      <pc:chgData name="Selina Kinne" userId="221fff7b-6552-4da7-8345-458e8d4b05b9" providerId="ADAL" clId="{309FBD22-8BF1-48D4-9C8A-B7CB5CEB0F2F}" dt="2020-06-10T23:31:26.711" v="0" actId="20577"/>
      <pc:docMkLst>
        <pc:docMk/>
      </pc:docMkLst>
      <pc:sldChg chg="modSp">
        <pc:chgData name="Selina Kinne" userId="221fff7b-6552-4da7-8345-458e8d4b05b9" providerId="ADAL" clId="{309FBD22-8BF1-48D4-9C8A-B7CB5CEB0F2F}" dt="2020-06-10T23:31:26.711" v="0" actId="20577"/>
        <pc:sldMkLst>
          <pc:docMk/>
          <pc:sldMk cId="1684172585" sldId="262"/>
        </pc:sldMkLst>
        <pc:spChg chg="mod">
          <ac:chgData name="Selina Kinne" userId="221fff7b-6552-4da7-8345-458e8d4b05b9" providerId="ADAL" clId="{309FBD22-8BF1-48D4-9C8A-B7CB5CEB0F2F}" dt="2020-06-10T23:31:26.711" v="0" actId="20577"/>
          <ac:spMkLst>
            <pc:docMk/>
            <pc:sldMk cId="1684172585" sldId="262"/>
            <ac:spMk id="3" creationId="{B9B13E95-5835-4FEF-B397-9B84850B7AF3}"/>
          </ac:spMkLst>
        </pc:spChg>
      </pc:sldChg>
    </pc:docChg>
  </pc:docChgLst>
  <pc:docChgLst>
    <pc:chgData name="Br Barry Parker" userId="27122f68-7ff6-498b-a268-17a5f0874146" providerId="ADAL" clId="{9339F238-0D0A-4669-B054-E3C8ABCA2E42}"/>
    <pc:docChg chg="custSel addSld delSld modSld">
      <pc:chgData name="Br Barry Parker" userId="27122f68-7ff6-498b-a268-17a5f0874146" providerId="ADAL" clId="{9339F238-0D0A-4669-B054-E3C8ABCA2E42}" dt="2020-06-12T12:53:38.381" v="135" actId="14100"/>
      <pc:docMkLst>
        <pc:docMk/>
      </pc:docMkLst>
      <pc:sldChg chg="delSp modSp mod">
        <pc:chgData name="Br Barry Parker" userId="27122f68-7ff6-498b-a268-17a5f0874146" providerId="ADAL" clId="{9339F238-0D0A-4669-B054-E3C8ABCA2E42}" dt="2020-06-12T12:28:00.626" v="11" actId="1076"/>
        <pc:sldMkLst>
          <pc:docMk/>
          <pc:sldMk cId="1472690351" sldId="256"/>
        </pc:sldMkLst>
        <pc:spChg chg="mod">
          <ac:chgData name="Br Barry Parker" userId="27122f68-7ff6-498b-a268-17a5f0874146" providerId="ADAL" clId="{9339F238-0D0A-4669-B054-E3C8ABCA2E42}" dt="2020-06-12T12:28:00.626" v="11" actId="1076"/>
          <ac:spMkLst>
            <pc:docMk/>
            <pc:sldMk cId="1472690351" sldId="256"/>
            <ac:spMk id="2" creationId="{281AD2A1-B31C-4377-AB3B-D0F6FFF47432}"/>
          </ac:spMkLst>
        </pc:spChg>
        <pc:spChg chg="mod">
          <ac:chgData name="Br Barry Parker" userId="27122f68-7ff6-498b-a268-17a5f0874146" providerId="ADAL" clId="{9339F238-0D0A-4669-B054-E3C8ABCA2E42}" dt="2020-06-12T12:27:23.604" v="2" actId="6549"/>
          <ac:spMkLst>
            <pc:docMk/>
            <pc:sldMk cId="1472690351" sldId="256"/>
            <ac:spMk id="6" creationId="{20614075-2E8A-4EA1-8130-4198F91410A7}"/>
          </ac:spMkLst>
        </pc:spChg>
        <pc:picChg chg="del">
          <ac:chgData name="Br Barry Parker" userId="27122f68-7ff6-498b-a268-17a5f0874146" providerId="ADAL" clId="{9339F238-0D0A-4669-B054-E3C8ABCA2E42}" dt="2020-06-12T12:27:32.578" v="4" actId="21"/>
          <ac:picMkLst>
            <pc:docMk/>
            <pc:sldMk cId="1472690351" sldId="256"/>
            <ac:picMk id="4" creationId="{00000000-0000-0000-0000-000000000000}"/>
          </ac:picMkLst>
        </pc:picChg>
        <pc:picChg chg="del">
          <ac:chgData name="Br Barry Parker" userId="27122f68-7ff6-498b-a268-17a5f0874146" providerId="ADAL" clId="{9339F238-0D0A-4669-B054-E3C8ABCA2E42}" dt="2020-06-12T12:27:32.578" v="4" actId="21"/>
          <ac:picMkLst>
            <pc:docMk/>
            <pc:sldMk cId="1472690351" sldId="256"/>
            <ac:picMk id="11" creationId="{00000000-0000-0000-0000-000000000000}"/>
          </ac:picMkLst>
        </pc:picChg>
        <pc:picChg chg="del">
          <ac:chgData name="Br Barry Parker" userId="27122f68-7ff6-498b-a268-17a5f0874146" providerId="ADAL" clId="{9339F238-0D0A-4669-B054-E3C8ABCA2E42}" dt="2020-06-12T12:27:32.578" v="4" actId="21"/>
          <ac:picMkLst>
            <pc:docMk/>
            <pc:sldMk cId="1472690351" sldId="256"/>
            <ac:picMk id="12" creationId="{00000000-0000-0000-0000-000000000000}"/>
          </ac:picMkLst>
        </pc:picChg>
      </pc:sldChg>
      <pc:sldChg chg="modSp mod">
        <pc:chgData name="Br Barry Parker" userId="27122f68-7ff6-498b-a268-17a5f0874146" providerId="ADAL" clId="{9339F238-0D0A-4669-B054-E3C8ABCA2E42}" dt="2020-06-12T12:53:27.934" v="134" actId="14100"/>
        <pc:sldMkLst>
          <pc:docMk/>
          <pc:sldMk cId="3996052907" sldId="257"/>
        </pc:sldMkLst>
        <pc:spChg chg="mod">
          <ac:chgData name="Br Barry Parker" userId="27122f68-7ff6-498b-a268-17a5f0874146" providerId="ADAL" clId="{9339F238-0D0A-4669-B054-E3C8ABCA2E42}" dt="2020-06-12T12:28:35.775" v="12" actId="6549"/>
          <ac:spMkLst>
            <pc:docMk/>
            <pc:sldMk cId="3996052907" sldId="257"/>
            <ac:spMk id="2" creationId="{3AE0D910-4B96-4FA3-A7F0-09F4F58EF6A0}"/>
          </ac:spMkLst>
        </pc:spChg>
        <pc:spChg chg="mod">
          <ac:chgData name="Br Barry Parker" userId="27122f68-7ff6-498b-a268-17a5f0874146" providerId="ADAL" clId="{9339F238-0D0A-4669-B054-E3C8ABCA2E42}" dt="2020-06-12T12:53:27.934" v="134" actId="14100"/>
          <ac:spMkLst>
            <pc:docMk/>
            <pc:sldMk cId="3996052907" sldId="257"/>
            <ac:spMk id="3" creationId="{BCA5D394-1A44-46EB-8445-EA1ADACC130C}"/>
          </ac:spMkLst>
        </pc:spChg>
      </pc:sldChg>
      <pc:sldChg chg="addSp modSp mod">
        <pc:chgData name="Br Barry Parker" userId="27122f68-7ff6-498b-a268-17a5f0874146" providerId="ADAL" clId="{9339F238-0D0A-4669-B054-E3C8ABCA2E42}" dt="2020-06-12T12:52:54.071" v="128" actId="1076"/>
        <pc:sldMkLst>
          <pc:docMk/>
          <pc:sldMk cId="128954601" sldId="258"/>
        </pc:sldMkLst>
        <pc:spChg chg="mod">
          <ac:chgData name="Br Barry Parker" userId="27122f68-7ff6-498b-a268-17a5f0874146" providerId="ADAL" clId="{9339F238-0D0A-4669-B054-E3C8ABCA2E42}" dt="2020-06-12T12:52:44.396" v="126" actId="14100"/>
          <ac:spMkLst>
            <pc:docMk/>
            <pc:sldMk cId="128954601" sldId="258"/>
            <ac:spMk id="3" creationId="{34624F96-5B2B-41D2-A520-D9065C2DF41B}"/>
          </ac:spMkLst>
        </pc:spChg>
        <pc:spChg chg="add mod">
          <ac:chgData name="Br Barry Parker" userId="27122f68-7ff6-498b-a268-17a5f0874146" providerId="ADAL" clId="{9339F238-0D0A-4669-B054-E3C8ABCA2E42}" dt="2020-06-12T12:52:54.071" v="128" actId="1076"/>
          <ac:spMkLst>
            <pc:docMk/>
            <pc:sldMk cId="128954601" sldId="258"/>
            <ac:spMk id="5" creationId="{4815CADA-DC88-4E23-9E64-6BDC622780CB}"/>
          </ac:spMkLst>
        </pc:spChg>
      </pc:sldChg>
      <pc:sldChg chg="modSp mod">
        <pc:chgData name="Br Barry Parker" userId="27122f68-7ff6-498b-a268-17a5f0874146" providerId="ADAL" clId="{9339F238-0D0A-4669-B054-E3C8ABCA2E42}" dt="2020-06-12T12:53:38.381" v="135" actId="14100"/>
        <pc:sldMkLst>
          <pc:docMk/>
          <pc:sldMk cId="947421824" sldId="259"/>
        </pc:sldMkLst>
        <pc:spChg chg="mod">
          <ac:chgData name="Br Barry Parker" userId="27122f68-7ff6-498b-a268-17a5f0874146" providerId="ADAL" clId="{9339F238-0D0A-4669-B054-E3C8ABCA2E42}" dt="2020-06-12T12:53:38.381" v="135" actId="14100"/>
          <ac:spMkLst>
            <pc:docMk/>
            <pc:sldMk cId="947421824" sldId="259"/>
            <ac:spMk id="3" creationId="{CB387BFB-8CF5-41A9-B456-0519F81E4B5B}"/>
          </ac:spMkLst>
        </pc:spChg>
      </pc:sldChg>
      <pc:sldChg chg="addSp modSp mod">
        <pc:chgData name="Br Barry Parker" userId="27122f68-7ff6-498b-a268-17a5f0874146" providerId="ADAL" clId="{9339F238-0D0A-4669-B054-E3C8ABCA2E42}" dt="2020-06-12T12:50:09.323" v="56" actId="1076"/>
        <pc:sldMkLst>
          <pc:docMk/>
          <pc:sldMk cId="3549591123" sldId="260"/>
        </pc:sldMkLst>
        <pc:spChg chg="mod">
          <ac:chgData name="Br Barry Parker" userId="27122f68-7ff6-498b-a268-17a5f0874146" providerId="ADAL" clId="{9339F238-0D0A-4669-B054-E3C8ABCA2E42}" dt="2020-06-12T12:49:46.148" v="51" actId="1076"/>
          <ac:spMkLst>
            <pc:docMk/>
            <pc:sldMk cId="3549591123" sldId="260"/>
            <ac:spMk id="3" creationId="{ABC24BFC-4A70-44CF-BC2C-C7860A1947CD}"/>
          </ac:spMkLst>
        </pc:spChg>
        <pc:picChg chg="add mod">
          <ac:chgData name="Br Barry Parker" userId="27122f68-7ff6-498b-a268-17a5f0874146" providerId="ADAL" clId="{9339F238-0D0A-4669-B054-E3C8ABCA2E42}" dt="2020-06-12T12:50:09.323" v="56" actId="1076"/>
          <ac:picMkLst>
            <pc:docMk/>
            <pc:sldMk cId="3549591123" sldId="260"/>
            <ac:picMk id="4" creationId="{F78F3CAF-B621-4856-99B0-2AE225D6902D}"/>
          </ac:picMkLst>
        </pc:picChg>
      </pc:sldChg>
      <pc:sldChg chg="modSp mod">
        <pc:chgData name="Br Barry Parker" userId="27122f68-7ff6-498b-a268-17a5f0874146" providerId="ADAL" clId="{9339F238-0D0A-4669-B054-E3C8ABCA2E42}" dt="2020-06-12T12:50:41.678" v="65" actId="14100"/>
        <pc:sldMkLst>
          <pc:docMk/>
          <pc:sldMk cId="1723214002" sldId="261"/>
        </pc:sldMkLst>
        <pc:spChg chg="mod">
          <ac:chgData name="Br Barry Parker" userId="27122f68-7ff6-498b-a268-17a5f0874146" providerId="ADAL" clId="{9339F238-0D0A-4669-B054-E3C8ABCA2E42}" dt="2020-06-12T12:50:41.678" v="65" actId="14100"/>
          <ac:spMkLst>
            <pc:docMk/>
            <pc:sldMk cId="1723214002" sldId="261"/>
            <ac:spMk id="3" creationId="{C646AFB3-85D1-45E6-AD5D-7FED2AC166C6}"/>
          </ac:spMkLst>
        </pc:spChg>
      </pc:sldChg>
      <pc:sldChg chg="addSp delSp modSp new del mod">
        <pc:chgData name="Br Barry Parker" userId="27122f68-7ff6-498b-a268-17a5f0874146" providerId="ADAL" clId="{9339F238-0D0A-4669-B054-E3C8ABCA2E42}" dt="2020-06-12T12:53:16.973" v="132" actId="47"/>
        <pc:sldMkLst>
          <pc:docMk/>
          <pc:sldMk cId="649334488" sldId="263"/>
        </pc:sldMkLst>
        <pc:picChg chg="add del mod">
          <ac:chgData name="Br Barry Parker" userId="27122f68-7ff6-498b-a268-17a5f0874146" providerId="ADAL" clId="{9339F238-0D0A-4669-B054-E3C8ABCA2E42}" dt="2020-06-12T12:50:15.312" v="57" actId="478"/>
          <ac:picMkLst>
            <pc:docMk/>
            <pc:sldMk cId="649334488" sldId="263"/>
            <ac:picMk id="4" creationId="{9452B50A-02FA-4F48-86F4-AA52391F0FB1}"/>
          </ac:picMkLst>
        </pc:picChg>
        <pc:picChg chg="add del mod">
          <ac:chgData name="Br Barry Parker" userId="27122f68-7ff6-498b-a268-17a5f0874146" providerId="ADAL" clId="{9339F238-0D0A-4669-B054-E3C8ABCA2E42}" dt="2020-06-12T12:49:52.112" v="52" actId="478"/>
          <ac:picMkLst>
            <pc:docMk/>
            <pc:sldMk cId="649334488" sldId="263"/>
            <ac:picMk id="5" creationId="{59AB41ED-12C7-4C18-A046-A07953DC1E74}"/>
          </ac:picMkLst>
        </pc:picChg>
        <pc:picChg chg="add mod">
          <ac:chgData name="Br Barry Parker" userId="27122f68-7ff6-498b-a268-17a5f0874146" providerId="ADAL" clId="{9339F238-0D0A-4669-B054-E3C8ABCA2E42}" dt="2020-06-12T12:27:34.980" v="5"/>
          <ac:picMkLst>
            <pc:docMk/>
            <pc:sldMk cId="649334488" sldId="263"/>
            <ac:picMk id="6" creationId="{0197F8DC-B2AA-4143-97EE-11CB86C73A22}"/>
          </ac:picMkLst>
        </pc:picChg>
      </pc:sldChg>
      <pc:sldChg chg="addSp modSp add mod">
        <pc:chgData name="Br Barry Parker" userId="27122f68-7ff6-498b-a268-17a5f0874146" providerId="ADAL" clId="{9339F238-0D0A-4669-B054-E3C8ABCA2E42}" dt="2020-06-12T12:49:06.786" v="41" actId="20577"/>
        <pc:sldMkLst>
          <pc:docMk/>
          <pc:sldMk cId="643456544" sldId="264"/>
        </pc:sldMkLst>
        <pc:spChg chg="mod">
          <ac:chgData name="Br Barry Parker" userId="27122f68-7ff6-498b-a268-17a5f0874146" providerId="ADAL" clId="{9339F238-0D0A-4669-B054-E3C8ABCA2E42}" dt="2020-06-12T12:49:06.786" v="41" actId="20577"/>
          <ac:spMkLst>
            <pc:docMk/>
            <pc:sldMk cId="643456544" sldId="264"/>
            <ac:spMk id="2" creationId="{3AE0D910-4B96-4FA3-A7F0-09F4F58EF6A0}"/>
          </ac:spMkLst>
        </pc:spChg>
        <pc:spChg chg="mod">
          <ac:chgData name="Br Barry Parker" userId="27122f68-7ff6-498b-a268-17a5f0874146" providerId="ADAL" clId="{9339F238-0D0A-4669-B054-E3C8ABCA2E42}" dt="2020-06-12T12:48:11.129" v="25" actId="1076"/>
          <ac:spMkLst>
            <pc:docMk/>
            <pc:sldMk cId="643456544" sldId="264"/>
            <ac:spMk id="3" creationId="{BCA5D394-1A44-46EB-8445-EA1ADACC130C}"/>
          </ac:spMkLst>
        </pc:spChg>
        <pc:picChg chg="add mod modCrop">
          <ac:chgData name="Br Barry Parker" userId="27122f68-7ff6-498b-a268-17a5f0874146" providerId="ADAL" clId="{9339F238-0D0A-4669-B054-E3C8ABCA2E42}" dt="2020-06-12T12:49:01.068" v="35" actId="1076"/>
          <ac:picMkLst>
            <pc:docMk/>
            <pc:sldMk cId="643456544" sldId="264"/>
            <ac:picMk id="4" creationId="{AEE86483-47B8-417B-92A6-BD0190A98D47}"/>
          </ac:picMkLst>
        </pc:picChg>
      </pc:sldChg>
    </pc:docChg>
  </pc:docChgLst>
  <pc:docChgLst>
    <pc:chgData name="Selina Kinne" userId="221fff7b-6552-4da7-8345-458e8d4b05b9" providerId="ADAL" clId="{65749011-1A34-4950-B3F8-09A2A0E6956C}"/>
    <pc:docChg chg="modSld">
      <pc:chgData name="Selina Kinne" userId="221fff7b-6552-4da7-8345-458e8d4b05b9" providerId="ADAL" clId="{65749011-1A34-4950-B3F8-09A2A0E6956C}" dt="2020-06-10T23:29:49.412" v="0" actId="20577"/>
      <pc:docMkLst>
        <pc:docMk/>
      </pc:docMkLst>
      <pc:sldChg chg="modSp">
        <pc:chgData name="Selina Kinne" userId="221fff7b-6552-4da7-8345-458e8d4b05b9" providerId="ADAL" clId="{65749011-1A34-4950-B3F8-09A2A0E6956C}" dt="2020-06-10T23:29:49.412" v="0" actId="20577"/>
        <pc:sldMkLst>
          <pc:docMk/>
          <pc:sldMk cId="1684172585" sldId="262"/>
        </pc:sldMkLst>
        <pc:spChg chg="mod">
          <ac:chgData name="Selina Kinne" userId="221fff7b-6552-4da7-8345-458e8d4b05b9" providerId="ADAL" clId="{65749011-1A34-4950-B3F8-09A2A0E6956C}" dt="2020-06-10T23:29:49.412" v="0" actId="20577"/>
          <ac:spMkLst>
            <pc:docMk/>
            <pc:sldMk cId="1684172585" sldId="262"/>
            <ac:spMk id="3" creationId="{B9B13E95-5835-4FEF-B397-9B84850B7AF3}"/>
          </ac:spMkLst>
        </pc:spChg>
      </pc:sldChg>
    </pc:docChg>
  </pc:docChgLst>
  <pc:docChgLst>
    <pc:chgData name="Br Barry Parker" userId="27122f68-7ff6-498b-a268-17a5f0874146" providerId="ADAL" clId="{E39AB7A4-4B99-4A66-9ABA-4EC0824CB822}"/>
    <pc:docChg chg="modSld">
      <pc:chgData name="Br Barry Parker" userId="27122f68-7ff6-498b-a268-17a5f0874146" providerId="ADAL" clId="{E39AB7A4-4B99-4A66-9ABA-4EC0824CB822}" dt="2020-06-11T11:05:32.674" v="38" actId="113"/>
      <pc:docMkLst>
        <pc:docMk/>
      </pc:docMkLst>
      <pc:sldChg chg="addSp modSp mod">
        <pc:chgData name="Br Barry Parker" userId="27122f68-7ff6-498b-a268-17a5f0874146" providerId="ADAL" clId="{E39AB7A4-4B99-4A66-9ABA-4EC0824CB822}" dt="2020-06-11T11:05:20.459" v="37" actId="1076"/>
        <pc:sldMkLst>
          <pc:docMk/>
          <pc:sldMk cId="1472690351" sldId="256"/>
        </pc:sldMkLst>
        <pc:spChg chg="add mod">
          <ac:chgData name="Br Barry Parker" userId="27122f68-7ff6-498b-a268-17a5f0874146" providerId="ADAL" clId="{E39AB7A4-4B99-4A66-9ABA-4EC0824CB822}" dt="2020-06-11T11:04:36" v="0"/>
          <ac:spMkLst>
            <pc:docMk/>
            <pc:sldMk cId="1472690351" sldId="256"/>
            <ac:spMk id="6" creationId="{20614075-2E8A-4EA1-8130-4198F91410A7}"/>
          </ac:spMkLst>
        </pc:spChg>
        <pc:picChg chg="mod">
          <ac:chgData name="Br Barry Parker" userId="27122f68-7ff6-498b-a268-17a5f0874146" providerId="ADAL" clId="{E39AB7A4-4B99-4A66-9ABA-4EC0824CB822}" dt="2020-06-11T11:05:16.494" v="34" actId="1076"/>
          <ac:picMkLst>
            <pc:docMk/>
            <pc:sldMk cId="1472690351" sldId="256"/>
            <ac:picMk id="4" creationId="{00000000-0000-0000-0000-000000000000}"/>
          </ac:picMkLst>
        </pc:picChg>
        <pc:picChg chg="mod">
          <ac:chgData name="Br Barry Parker" userId="27122f68-7ff6-498b-a268-17a5f0874146" providerId="ADAL" clId="{E39AB7A4-4B99-4A66-9ABA-4EC0824CB822}" dt="2020-06-11T11:05:17.412" v="35" actId="1076"/>
          <ac:picMkLst>
            <pc:docMk/>
            <pc:sldMk cId="1472690351" sldId="256"/>
            <ac:picMk id="11" creationId="{00000000-0000-0000-0000-000000000000}"/>
          </ac:picMkLst>
        </pc:picChg>
        <pc:picChg chg="mod">
          <ac:chgData name="Br Barry Parker" userId="27122f68-7ff6-498b-a268-17a5f0874146" providerId="ADAL" clId="{E39AB7A4-4B99-4A66-9ABA-4EC0824CB822}" dt="2020-06-11T11:05:20.459" v="37" actId="1076"/>
          <ac:picMkLst>
            <pc:docMk/>
            <pc:sldMk cId="1472690351" sldId="256"/>
            <ac:picMk id="12" creationId="{00000000-0000-0000-0000-000000000000}"/>
          </ac:picMkLst>
        </pc:picChg>
      </pc:sldChg>
      <pc:sldChg chg="modSp mod">
        <pc:chgData name="Br Barry Parker" userId="27122f68-7ff6-498b-a268-17a5f0874146" providerId="ADAL" clId="{E39AB7A4-4B99-4A66-9ABA-4EC0824CB822}" dt="2020-06-11T11:05:32.674" v="38" actId="113"/>
        <pc:sldMkLst>
          <pc:docMk/>
          <pc:sldMk cId="1684172585" sldId="262"/>
        </pc:sldMkLst>
        <pc:spChg chg="mod">
          <ac:chgData name="Br Barry Parker" userId="27122f68-7ff6-498b-a268-17a5f0874146" providerId="ADAL" clId="{E39AB7A4-4B99-4A66-9ABA-4EC0824CB822}" dt="2020-06-11T11:05:32.674" v="38" actId="113"/>
          <ac:spMkLst>
            <pc:docMk/>
            <pc:sldMk cId="1684172585" sldId="262"/>
            <ac:spMk id="3" creationId="{B9B13E95-5835-4FEF-B397-9B84850B7AF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cgolding@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483425" y="388980"/>
            <a:ext cx="6712032" cy="3660505"/>
          </a:xfrm>
        </p:spPr>
        <p:txBody>
          <a:bodyPr/>
          <a:lstStyle/>
          <a:p>
            <a:r>
              <a:rPr lang="en-AU" dirty="0">
                <a:cs typeface="Calibri"/>
              </a:rPr>
              <a:t>HPE – </a:t>
            </a:r>
            <a:br>
              <a:rPr lang="en-AU" dirty="0">
                <a:cs typeface="Calibri"/>
              </a:rPr>
            </a:br>
            <a:r>
              <a:rPr lang="en-AU" dirty="0">
                <a:cs typeface="Calibri"/>
              </a:rPr>
              <a:t>Outdoor Education</a:t>
            </a:r>
            <a:endParaRPr lang="en-AU" dirty="0"/>
          </a:p>
        </p:txBody>
      </p:sp>
      <p:sp>
        <p:nvSpPr>
          <p:cNvPr id="6" name="Subtitle 2">
            <a:extLst>
              <a:ext uri="{FF2B5EF4-FFF2-40B4-BE49-F238E27FC236}">
                <a16:creationId xmlns:a16="http://schemas.microsoft.com/office/drawing/2014/main" id="{20614075-2E8A-4EA1-8130-4198F91410A7}"/>
              </a:ext>
            </a:extLst>
          </p:cNvPr>
          <p:cNvSpPr>
            <a:spLocks noGrp="1"/>
          </p:cNvSpPr>
          <p:nvPr>
            <p:ph type="subTitle" idx="1"/>
          </p:nvPr>
        </p:nvSpPr>
        <p:spPr>
          <a:xfrm>
            <a:off x="1008644" y="5111004"/>
            <a:ext cx="9144000" cy="1542452"/>
          </a:xfrm>
        </p:spPr>
        <p:txBody>
          <a:bodyPr/>
          <a:lstStyle/>
          <a:p>
            <a:r>
              <a:rPr lang="en-AU" dirty="0"/>
              <a:t>Year 9 and 10</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4"/>
            <a:ext cx="9434780" cy="1325563"/>
          </a:xfrm>
        </p:spPr>
        <p:txBody>
          <a:bodyPr/>
          <a:lstStyle/>
          <a:p>
            <a:r>
              <a:rPr lang="en-US" dirty="0"/>
              <a:t>Outdoor Education</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442275" y="1502229"/>
            <a:ext cx="9434780" cy="5231079"/>
          </a:xfrm>
        </p:spPr>
        <p:txBody>
          <a:bodyPr vert="horz" lIns="91440" tIns="45720" rIns="91440" bIns="45720" rtlCol="0" anchor="t">
            <a:normAutofit/>
          </a:bodyPr>
          <a:lstStyle/>
          <a:p>
            <a:r>
              <a:rPr lang="en-US" sz="2800" dirty="0"/>
              <a:t>The focus of this subject encompasses learning about self, others and the environment through a variety of theoretical, practical and experiential learning activities. </a:t>
            </a:r>
          </a:p>
          <a:p>
            <a:r>
              <a:rPr lang="en-US" sz="2800" dirty="0"/>
              <a:t>Outdoor Education provides a context for students to develop self-reliance, interdependence and leadership in outdoor and natural environments, and to understand and explore human-nature relationships in theory and through self-reflection. </a:t>
            </a:r>
          </a:p>
          <a:p>
            <a:r>
              <a:rPr lang="en-US" sz="2800" dirty="0"/>
              <a:t>Students are engaged in outdoor and adventure activities that promote the development of an adventurous spirit with an emphasis on managing personal risks, conducting safe journeys in nature and the valuing outdoor recreation for enjoyment, health and wellbeing.</a:t>
            </a:r>
            <a:endParaRPr lang="en-US" sz="2800" dirty="0">
              <a:cs typeface="Calibri"/>
            </a:endParaRP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4"/>
            <a:ext cx="9434780" cy="1325563"/>
          </a:xfrm>
        </p:spPr>
        <p:txBody>
          <a:bodyPr/>
          <a:lstStyle/>
          <a:p>
            <a:r>
              <a:rPr lang="en-US" dirty="0"/>
              <a:t>Outdoor Education cont.</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442274" y="1265381"/>
            <a:ext cx="6232896" cy="5467927"/>
          </a:xfrm>
        </p:spPr>
        <p:txBody>
          <a:bodyPr vert="horz" lIns="91440" tIns="45720" rIns="91440" bIns="45720" rtlCol="0" anchor="t">
            <a:normAutofit/>
          </a:bodyPr>
          <a:lstStyle/>
          <a:p>
            <a:r>
              <a:rPr lang="en-US" sz="2800" dirty="0"/>
              <a:t>Aspects of this course are inherently physically challenging and include exposure to the elements. Some of these are in aquatic environments and being a competent swimmer is advantageous. </a:t>
            </a:r>
          </a:p>
          <a:p>
            <a:r>
              <a:rPr lang="en-US" sz="2800" dirty="0"/>
              <a:t>Some basic outdoor clothing would be helpful, including warm insulating layers such as thermal and fleece garments, a waterproof coat with hood and sturdy durable footwear. This is a one year course that can be studied in either Year 9 or Year 10</a:t>
            </a:r>
          </a:p>
        </p:txBody>
      </p:sp>
      <p:pic>
        <p:nvPicPr>
          <p:cNvPr id="4" name="Picture 3">
            <a:extLst>
              <a:ext uri="{FF2B5EF4-FFF2-40B4-BE49-F238E27FC236}">
                <a16:creationId xmlns:a16="http://schemas.microsoft.com/office/drawing/2014/main" id="{AEE86483-47B8-417B-92A6-BD0190A98D47}"/>
              </a:ext>
            </a:extLst>
          </p:cNvPr>
          <p:cNvPicPr>
            <a:picLocks noChangeAspect="1"/>
          </p:cNvPicPr>
          <p:nvPr/>
        </p:nvPicPr>
        <p:blipFill rotWithShape="1">
          <a:blip r:embed="rId2">
            <a:extLst>
              <a:ext uri="{28A0092B-C50C-407E-A947-70E740481C1C}">
                <a14:useLocalDpi xmlns:a14="http://schemas.microsoft.com/office/drawing/2010/main" val="0"/>
              </a:ext>
            </a:extLst>
          </a:blip>
          <a:srcRect l="20169" r="16907" b="22163"/>
          <a:stretch/>
        </p:blipFill>
        <p:spPr>
          <a:xfrm>
            <a:off x="6825343" y="1660276"/>
            <a:ext cx="3320143" cy="4778828"/>
          </a:xfrm>
          <a:prstGeom prst="rect">
            <a:avLst/>
          </a:prstGeom>
        </p:spPr>
      </p:pic>
    </p:spTree>
    <p:extLst>
      <p:ext uri="{BB962C8B-B14F-4D97-AF65-F5344CB8AC3E}">
        <p14:creationId xmlns:p14="http://schemas.microsoft.com/office/powerpoint/2010/main" val="64345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Outdoor Education</a:t>
            </a:r>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808012" y="1517715"/>
            <a:ext cx="5287988" cy="4975160"/>
          </a:xfrm>
        </p:spPr>
        <p:txBody>
          <a:bodyPr vert="horz" lIns="91440" tIns="45720" rIns="91440" bIns="45720" rtlCol="0" anchor="t">
            <a:normAutofit/>
          </a:bodyPr>
          <a:lstStyle/>
          <a:p>
            <a:r>
              <a:rPr lang="en-AU" sz="2800"/>
              <a:t>I want to join a class with exciting content that is very active and engaging. </a:t>
            </a:r>
          </a:p>
          <a:p>
            <a:r>
              <a:rPr lang="en-AU" sz="2800"/>
              <a:t>I want to improve my personal organisational skills.</a:t>
            </a:r>
          </a:p>
          <a:p>
            <a:r>
              <a:rPr lang="en-AU" sz="2800"/>
              <a:t>I want to expand my appreciation of the natural environment. </a:t>
            </a:r>
          </a:p>
          <a:p>
            <a:r>
              <a:rPr lang="en-AU" sz="2800"/>
              <a:t>I want to build on my previous outdoor experience. </a:t>
            </a:r>
          </a:p>
          <a:p>
            <a:r>
              <a:rPr lang="en-AU" sz="2800"/>
              <a:t>I  wish to gain the confidence to lead a group of peers.</a:t>
            </a:r>
          </a:p>
        </p:txBody>
      </p:sp>
      <p:pic>
        <p:nvPicPr>
          <p:cNvPr id="4" name="Picture 3">
            <a:extLst>
              <a:ext uri="{FF2B5EF4-FFF2-40B4-BE49-F238E27FC236}">
                <a16:creationId xmlns:a16="http://schemas.microsoft.com/office/drawing/2014/main" id="{F78F3CAF-B621-4856-99B0-2AE225D69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476" y="2249688"/>
            <a:ext cx="3086435" cy="3759226"/>
          </a:xfrm>
          <a:prstGeom prst="rect">
            <a:avLst/>
          </a:prstGeom>
        </p:spPr>
      </p:pic>
    </p:spTree>
    <p:extLst>
      <p:ext uri="{BB962C8B-B14F-4D97-AF65-F5344CB8AC3E}">
        <p14:creationId xmlns:p14="http://schemas.microsoft.com/office/powerpoint/2010/main" val="354959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p:txBody>
          <a:bodyPr/>
          <a:lstStyle/>
          <a:p>
            <a:r>
              <a:rPr lang="en-US" dirty="0"/>
              <a:t>Outdoor Education Careers</a:t>
            </a:r>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696436" y="1606396"/>
            <a:ext cx="4528707" cy="4358976"/>
          </a:xfrm>
        </p:spPr>
        <p:txBody>
          <a:bodyPr vert="horz" lIns="91440" tIns="45720" rIns="91440" bIns="45720" rtlCol="0" anchor="t">
            <a:normAutofit/>
          </a:bodyPr>
          <a:lstStyle/>
          <a:p>
            <a:r>
              <a:rPr lang="en-US" sz="2800" dirty="0"/>
              <a:t>Outdoor Instructing</a:t>
            </a:r>
          </a:p>
          <a:p>
            <a:r>
              <a:rPr lang="en-US" sz="2800" dirty="0"/>
              <a:t>Tourism</a:t>
            </a:r>
          </a:p>
          <a:p>
            <a:r>
              <a:rPr lang="en-US" sz="2800" dirty="0"/>
              <a:t>Emergency Services</a:t>
            </a:r>
          </a:p>
          <a:p>
            <a:r>
              <a:rPr lang="en-US" sz="2800" dirty="0"/>
              <a:t>Teaching</a:t>
            </a:r>
          </a:p>
          <a:p>
            <a:r>
              <a:rPr lang="en-US" sz="2800" dirty="0"/>
              <a:t>Armed Forces</a:t>
            </a:r>
          </a:p>
          <a:p>
            <a:r>
              <a:rPr lang="en-US" sz="2800" dirty="0"/>
              <a:t>Youth Programs</a:t>
            </a:r>
          </a:p>
          <a:p>
            <a:r>
              <a:rPr lang="en-US" sz="2800" dirty="0"/>
              <a:t>Recreation Co-ordinating</a:t>
            </a:r>
          </a:p>
          <a:p>
            <a:r>
              <a:rPr lang="en-US" sz="2800" dirty="0"/>
              <a:t>Surf Lifesaving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890" y="1606396"/>
            <a:ext cx="4839853" cy="24901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890" y="4661891"/>
            <a:ext cx="4853708" cy="1620921"/>
          </a:xfrm>
          <a:prstGeom prst="rect">
            <a:avLst/>
          </a:prstGeom>
        </p:spPr>
      </p:pic>
    </p:spTree>
    <p:extLst>
      <p:ext uri="{BB962C8B-B14F-4D97-AF65-F5344CB8AC3E}">
        <p14:creationId xmlns:p14="http://schemas.microsoft.com/office/powerpoint/2010/main" val="172321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838199" y="1591050"/>
            <a:ext cx="4256315" cy="5033820"/>
          </a:xfrm>
        </p:spPr>
        <p:txBody>
          <a:bodyPr vert="horz" lIns="91440" tIns="45720" rIns="91440" bIns="45720" numCol="1" rtlCol="0" anchor="t">
            <a:normAutofit/>
          </a:bodyPr>
          <a:lstStyle/>
          <a:p>
            <a:r>
              <a:rPr lang="en-US" sz="2800" dirty="0"/>
              <a:t>Leadership Styles </a:t>
            </a:r>
          </a:p>
          <a:p>
            <a:r>
              <a:rPr lang="en-US" sz="2800" dirty="0"/>
              <a:t>Group Dynamics </a:t>
            </a:r>
          </a:p>
          <a:p>
            <a:r>
              <a:rPr lang="en-US" sz="2800" dirty="0"/>
              <a:t>Hazard Identification </a:t>
            </a:r>
          </a:p>
          <a:p>
            <a:r>
              <a:rPr lang="en-US" sz="2800" dirty="0"/>
              <a:t>Surfing </a:t>
            </a:r>
          </a:p>
          <a:p>
            <a:r>
              <a:rPr lang="en-US" sz="2800" dirty="0"/>
              <a:t>Mountain Biking  </a:t>
            </a:r>
            <a:endParaRPr lang="en-US" sz="2800" dirty="0">
              <a:ea typeface="+mn-lt"/>
              <a:cs typeface="+mn-lt"/>
            </a:endParaRPr>
          </a:p>
          <a:p>
            <a:r>
              <a:rPr lang="en-US" sz="2800" dirty="0">
                <a:ea typeface="+mn-lt"/>
                <a:cs typeface="+mn-lt"/>
              </a:rPr>
              <a:t>Orienteering </a:t>
            </a:r>
          </a:p>
          <a:p>
            <a:r>
              <a:rPr lang="en-US" sz="2800" dirty="0">
                <a:ea typeface="+mn-lt"/>
                <a:cs typeface="+mn-lt"/>
              </a:rPr>
              <a:t>Expedition Planning </a:t>
            </a:r>
          </a:p>
          <a:p>
            <a:r>
              <a:rPr lang="en-US" sz="2800" dirty="0">
                <a:ea typeface="+mn-lt"/>
                <a:cs typeface="+mn-lt"/>
              </a:rPr>
              <a:t>Navigation </a:t>
            </a:r>
          </a:p>
          <a:p>
            <a:r>
              <a:rPr lang="en-US" sz="2800" dirty="0">
                <a:ea typeface="+mn-lt"/>
                <a:cs typeface="+mn-lt"/>
              </a:rPr>
              <a:t>Rock Climbing/High Ropes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602" y="508284"/>
            <a:ext cx="5387377" cy="2241757"/>
          </a:xfrm>
          <a:prstGeom prst="rect">
            <a:avLst/>
          </a:prstGeom>
        </p:spPr>
      </p:pic>
      <p:sp>
        <p:nvSpPr>
          <p:cNvPr id="5" name="Content Placeholder 2">
            <a:extLst>
              <a:ext uri="{FF2B5EF4-FFF2-40B4-BE49-F238E27FC236}">
                <a16:creationId xmlns:a16="http://schemas.microsoft.com/office/drawing/2014/main" id="{4815CADA-DC88-4E23-9E64-6BDC622780CB}"/>
              </a:ext>
            </a:extLst>
          </p:cNvPr>
          <p:cNvSpPr txBox="1">
            <a:spLocks/>
          </p:cNvSpPr>
          <p:nvPr/>
        </p:nvSpPr>
        <p:spPr>
          <a:xfrm>
            <a:off x="5377543" y="3266870"/>
            <a:ext cx="4895436" cy="2841171"/>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Sea Kayaking </a:t>
            </a:r>
          </a:p>
          <a:p>
            <a:r>
              <a:rPr lang="en-US" sz="2800" dirty="0"/>
              <a:t>Orienteering </a:t>
            </a:r>
          </a:p>
          <a:p>
            <a:r>
              <a:rPr lang="en-US" sz="2800" dirty="0"/>
              <a:t>Expedition Planning </a:t>
            </a:r>
          </a:p>
          <a:p>
            <a:r>
              <a:rPr lang="en-US" sz="2800" dirty="0"/>
              <a:t>Navigation </a:t>
            </a:r>
          </a:p>
          <a:p>
            <a:r>
              <a:rPr lang="en-US" sz="2800" dirty="0"/>
              <a:t>Rock Climbing/High Ropes</a:t>
            </a:r>
          </a:p>
        </p:txBody>
      </p:sp>
    </p:spTree>
    <p:extLst>
      <p:ext uri="{BB962C8B-B14F-4D97-AF65-F5344CB8AC3E}">
        <p14:creationId xmlns:p14="http://schemas.microsoft.com/office/powerpoint/2010/main" val="12895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dirty="0"/>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199" y="1690687"/>
            <a:ext cx="9154887" cy="4802187"/>
          </a:xfrm>
        </p:spPr>
        <p:txBody>
          <a:bodyPr vert="horz" lIns="91440" tIns="45720" rIns="91440" bIns="45720" rtlCol="0" anchor="t">
            <a:normAutofit/>
          </a:bodyPr>
          <a:lstStyle/>
          <a:p>
            <a:pPr lvl="0"/>
            <a:r>
              <a:rPr lang="en-US" sz="2800" dirty="0"/>
              <a:t> Students will be introduced to a huge variety of practical activities outside of the classroom.</a:t>
            </a:r>
          </a:p>
          <a:p>
            <a:r>
              <a:rPr lang="en-US" sz="2800" dirty="0"/>
              <a:t>Students will be allowed to participate in numerous Outdoor Education activities that they otherwise may never have been exposed to. </a:t>
            </a:r>
          </a:p>
          <a:p>
            <a:pPr lvl="0"/>
            <a:r>
              <a:rPr lang="en-US" sz="2800" dirty="0"/>
              <a:t>Students will gain a great appreciation for the outdoors and the amazing experiences we have available in our amazing state of Tasmania. </a:t>
            </a:r>
          </a:p>
          <a:p>
            <a:pPr lvl="0"/>
            <a:r>
              <a:rPr lang="en-US" sz="2800" dirty="0"/>
              <a:t>Students will gain confidence by stepping outside their comfort zone on a weekly basis. </a:t>
            </a:r>
          </a:p>
        </p:txBody>
      </p:sp>
    </p:spTree>
    <p:extLst>
      <p:ext uri="{BB962C8B-B14F-4D97-AF65-F5344CB8AC3E}">
        <p14:creationId xmlns:p14="http://schemas.microsoft.com/office/powerpoint/2010/main" val="94742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Cameron Golding, Director of HPE, at </a:t>
            </a:r>
            <a:r>
              <a:rPr lang="en-US" sz="3200" b="0" dirty="0">
                <a:solidFill>
                  <a:schemeClr val="bg1"/>
                </a:solidFill>
                <a:hlinkClick r:id="rId2"/>
              </a:rPr>
              <a:t>cgolding@dominic.tas.edu.au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1992F3EC-48D1-4407-A376-B791013BCBAF}"/>
</file>

<file path=docProps/app.xml><?xml version="1.0" encoding="utf-8"?>
<Properties xmlns="http://schemas.openxmlformats.org/officeDocument/2006/extended-properties" xmlns:vt="http://schemas.openxmlformats.org/officeDocument/2006/docPropsVTypes">
  <Template/>
  <TotalTime>524</TotalTime>
  <Words>409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HPE –  Outdoor Education</vt:lpstr>
      <vt:lpstr>Outdoor Education</vt:lpstr>
      <vt:lpstr>Outdoor Education cont.</vt:lpstr>
      <vt:lpstr>Why Should I Take Outdoor Education</vt:lpstr>
      <vt:lpstr>Outdoor Education Careers</vt:lpstr>
      <vt:lpstr>Topics Covered</vt:lpstr>
      <vt:lpstr>Engaging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54</cp:revision>
  <dcterms:created xsi:type="dcterms:W3CDTF">2020-05-25T23:35:00Z</dcterms:created>
  <dcterms:modified xsi:type="dcterms:W3CDTF">2020-06-12T12:53:48Z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17178400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