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61" r:id="rId8"/>
    <p:sldId id="258"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et Marcenko" userId="S::jmarcenko@dominic.tas.edu.au::f42c9099-de2c-4324-986e-f698ccd7d541" providerId="AD" clId="Web-{F966C5CD-8D64-FF6C-1A37-DB1A5DA75C19}"/>
    <pc:docChg chg="modSld">
      <pc:chgData name="Janet Marcenko" userId="S::jmarcenko@dominic.tas.edu.au::f42c9099-de2c-4324-986e-f698ccd7d541" providerId="AD" clId="Web-{F966C5CD-8D64-FF6C-1A37-DB1A5DA75C19}" dt="2020-06-10T04:42:58.975" v="11" actId="20577"/>
      <pc:docMkLst>
        <pc:docMk/>
      </pc:docMkLst>
      <pc:sldChg chg="modSp">
        <pc:chgData name="Janet Marcenko" userId="S::jmarcenko@dominic.tas.edu.au::f42c9099-de2c-4324-986e-f698ccd7d541" providerId="AD" clId="Web-{F966C5CD-8D64-FF6C-1A37-DB1A5DA75C19}" dt="2020-06-10T04:42:16.630" v="8" actId="20577"/>
        <pc:sldMkLst>
          <pc:docMk/>
          <pc:sldMk cId="3996052907" sldId="257"/>
        </pc:sldMkLst>
        <pc:spChg chg="mod">
          <ac:chgData name="Janet Marcenko" userId="S::jmarcenko@dominic.tas.edu.au::f42c9099-de2c-4324-986e-f698ccd7d541" providerId="AD" clId="Web-{F966C5CD-8D64-FF6C-1A37-DB1A5DA75C19}" dt="2020-06-10T04:42:16.630" v="8" actId="20577"/>
          <ac:spMkLst>
            <pc:docMk/>
            <pc:sldMk cId="3996052907" sldId="257"/>
            <ac:spMk id="3" creationId="{BCA5D394-1A44-46EB-8445-EA1ADACC130C}"/>
          </ac:spMkLst>
        </pc:spChg>
      </pc:sldChg>
      <pc:sldChg chg="modSp">
        <pc:chgData name="Janet Marcenko" userId="S::jmarcenko@dominic.tas.edu.au::f42c9099-de2c-4324-986e-f698ccd7d541" providerId="AD" clId="Web-{F966C5CD-8D64-FF6C-1A37-DB1A5DA75C19}" dt="2020-06-10T04:42:58.971" v="10" actId="20577"/>
        <pc:sldMkLst>
          <pc:docMk/>
          <pc:sldMk cId="947421824" sldId="259"/>
        </pc:sldMkLst>
        <pc:spChg chg="mod">
          <ac:chgData name="Janet Marcenko" userId="S::jmarcenko@dominic.tas.edu.au::f42c9099-de2c-4324-986e-f698ccd7d541" providerId="AD" clId="Web-{F966C5CD-8D64-FF6C-1A37-DB1A5DA75C19}" dt="2020-06-10T04:42:58.971" v="10" actId="20577"/>
          <ac:spMkLst>
            <pc:docMk/>
            <pc:sldMk cId="947421824" sldId="259"/>
            <ac:spMk id="3" creationId="{CB387BFB-8CF5-41A9-B456-0519F81E4B5B}"/>
          </ac:spMkLst>
        </pc:spChg>
      </pc:sldChg>
    </pc:docChg>
  </pc:docChgLst>
  <pc:docChgLst>
    <pc:chgData name="Br Barry Parker" userId="27122f68-7ff6-498b-a268-17a5f0874146" providerId="ADAL" clId="{A8672396-380B-4162-9E7E-1A840B27653A}"/>
    <pc:docChg chg="modSld">
      <pc:chgData name="Br Barry Parker" userId="27122f68-7ff6-498b-a268-17a5f0874146" providerId="ADAL" clId="{A8672396-380B-4162-9E7E-1A840B27653A}" dt="2020-06-11T11:04:04.271" v="33" actId="113"/>
      <pc:docMkLst>
        <pc:docMk/>
      </pc:docMkLst>
      <pc:sldChg chg="addSp delSp modSp mod">
        <pc:chgData name="Br Barry Parker" userId="27122f68-7ff6-498b-a268-17a5f0874146" providerId="ADAL" clId="{A8672396-380B-4162-9E7E-1A840B27653A}" dt="2020-06-11T11:03:51.612" v="32" actId="1076"/>
        <pc:sldMkLst>
          <pc:docMk/>
          <pc:sldMk cId="1472690351" sldId="256"/>
        </pc:sldMkLst>
        <pc:spChg chg="add del mod">
          <ac:chgData name="Br Barry Parker" userId="27122f68-7ff6-498b-a268-17a5f0874146" providerId="ADAL" clId="{A8672396-380B-4162-9E7E-1A840B27653A}" dt="2020-06-11T11:03:16.990" v="1"/>
          <ac:spMkLst>
            <pc:docMk/>
            <pc:sldMk cId="1472690351" sldId="256"/>
            <ac:spMk id="3" creationId="{43F871FB-C338-4139-AA3C-2216E6546FB5}"/>
          </ac:spMkLst>
        </pc:spChg>
        <pc:spChg chg="add del mod">
          <ac:chgData name="Br Barry Parker" userId="27122f68-7ff6-498b-a268-17a5f0874146" providerId="ADAL" clId="{A8672396-380B-4162-9E7E-1A840B27653A}" dt="2020-06-11T11:03:21.033" v="3"/>
          <ac:spMkLst>
            <pc:docMk/>
            <pc:sldMk cId="1472690351" sldId="256"/>
            <ac:spMk id="4" creationId="{C3507D4C-BDEA-43B3-9C8B-B6DAF42EFCBC}"/>
          </ac:spMkLst>
        </pc:spChg>
        <pc:spChg chg="add mod">
          <ac:chgData name="Br Barry Parker" userId="27122f68-7ff6-498b-a268-17a5f0874146" providerId="ADAL" clId="{A8672396-380B-4162-9E7E-1A840B27653A}" dt="2020-06-11T11:03:38.752" v="16" actId="20577"/>
          <ac:spMkLst>
            <pc:docMk/>
            <pc:sldMk cId="1472690351" sldId="256"/>
            <ac:spMk id="6" creationId="{7F28E1C4-4556-491E-AF97-1981E06DC5E6}"/>
          </ac:spMkLst>
        </pc:spChg>
        <pc:picChg chg="mod">
          <ac:chgData name="Br Barry Parker" userId="27122f68-7ff6-498b-a268-17a5f0874146" providerId="ADAL" clId="{A8672396-380B-4162-9E7E-1A840B27653A}" dt="2020-06-11T11:03:51.612" v="32" actId="1076"/>
          <ac:picMkLst>
            <pc:docMk/>
            <pc:sldMk cId="1472690351" sldId="256"/>
            <ac:picMk id="5" creationId="{00000000-0000-0000-0000-000000000000}"/>
          </ac:picMkLst>
        </pc:picChg>
      </pc:sldChg>
      <pc:sldChg chg="modSp mod">
        <pc:chgData name="Br Barry Parker" userId="27122f68-7ff6-498b-a268-17a5f0874146" providerId="ADAL" clId="{A8672396-380B-4162-9E7E-1A840B27653A}" dt="2020-06-11T11:04:04.271" v="33" actId="113"/>
        <pc:sldMkLst>
          <pc:docMk/>
          <pc:sldMk cId="1684172585" sldId="262"/>
        </pc:sldMkLst>
        <pc:spChg chg="mod">
          <ac:chgData name="Br Barry Parker" userId="27122f68-7ff6-498b-a268-17a5f0874146" providerId="ADAL" clId="{A8672396-380B-4162-9E7E-1A840B27653A}" dt="2020-06-11T11:04:04.271" v="33" actId="113"/>
          <ac:spMkLst>
            <pc:docMk/>
            <pc:sldMk cId="1684172585" sldId="262"/>
            <ac:spMk id="3" creationId="{B9B13E95-5835-4FEF-B397-9B84850B7AF3}"/>
          </ac:spMkLst>
        </pc:spChg>
      </pc:sldChg>
    </pc:docChg>
  </pc:docChgLst>
  <pc:docChgLst>
    <pc:chgData name="Selina Kinne" userId="221fff7b-6552-4da7-8345-458e8d4b05b9" providerId="ADAL" clId="{CE0F0EFA-0F3A-4AE8-ADE6-3A298287D265}"/>
    <pc:docChg chg="custSel addSld modSld">
      <pc:chgData name="Selina Kinne" userId="221fff7b-6552-4da7-8345-458e8d4b05b9" providerId="ADAL" clId="{CE0F0EFA-0F3A-4AE8-ADE6-3A298287D265}" dt="2020-06-10T23:31:13.084" v="7" actId="6549"/>
      <pc:docMkLst>
        <pc:docMk/>
      </pc:docMkLst>
      <pc:sldChg chg="modSp">
        <pc:chgData name="Selina Kinne" userId="221fff7b-6552-4da7-8345-458e8d4b05b9" providerId="ADAL" clId="{CE0F0EFA-0F3A-4AE8-ADE6-3A298287D265}" dt="2020-06-10T23:30:39.091" v="3" actId="27636"/>
        <pc:sldMkLst>
          <pc:docMk/>
          <pc:sldMk cId="3996052907" sldId="257"/>
        </pc:sldMkLst>
        <pc:spChg chg="mod">
          <ac:chgData name="Selina Kinne" userId="221fff7b-6552-4da7-8345-458e8d4b05b9" providerId="ADAL" clId="{CE0F0EFA-0F3A-4AE8-ADE6-3A298287D265}" dt="2020-06-10T23:30:39.091" v="3" actId="27636"/>
          <ac:spMkLst>
            <pc:docMk/>
            <pc:sldMk cId="3996052907" sldId="257"/>
            <ac:spMk id="3" creationId="{BCA5D394-1A44-46EB-8445-EA1ADACC130C}"/>
          </ac:spMkLst>
        </pc:spChg>
      </pc:sldChg>
      <pc:sldChg chg="modSp">
        <pc:chgData name="Selina Kinne" userId="221fff7b-6552-4da7-8345-458e8d4b05b9" providerId="ADAL" clId="{CE0F0EFA-0F3A-4AE8-ADE6-3A298287D265}" dt="2020-06-10T23:31:05.451" v="6" actId="27636"/>
        <pc:sldMkLst>
          <pc:docMk/>
          <pc:sldMk cId="128954601" sldId="258"/>
        </pc:sldMkLst>
        <pc:spChg chg="mod">
          <ac:chgData name="Selina Kinne" userId="221fff7b-6552-4da7-8345-458e8d4b05b9" providerId="ADAL" clId="{CE0F0EFA-0F3A-4AE8-ADE6-3A298287D265}" dt="2020-06-10T23:31:05.451" v="6" actId="27636"/>
          <ac:spMkLst>
            <pc:docMk/>
            <pc:sldMk cId="128954601" sldId="258"/>
            <ac:spMk id="3" creationId="{34624F96-5B2B-41D2-A520-D9065C2DF41B}"/>
          </ac:spMkLst>
        </pc:spChg>
      </pc:sldChg>
      <pc:sldChg chg="modSp add">
        <pc:chgData name="Selina Kinne" userId="221fff7b-6552-4da7-8345-458e8d4b05b9" providerId="ADAL" clId="{CE0F0EFA-0F3A-4AE8-ADE6-3A298287D265}" dt="2020-06-10T23:31:13.084" v="7" actId="6549"/>
        <pc:sldMkLst>
          <pc:docMk/>
          <pc:sldMk cId="1684172585" sldId="262"/>
        </pc:sldMkLst>
        <pc:spChg chg="mod">
          <ac:chgData name="Selina Kinne" userId="221fff7b-6552-4da7-8345-458e8d4b05b9" providerId="ADAL" clId="{CE0F0EFA-0F3A-4AE8-ADE6-3A298287D265}" dt="2020-06-10T23:31:13.084" v="7" actId="6549"/>
          <ac:spMkLst>
            <pc:docMk/>
            <pc:sldMk cId="1684172585" sldId="262"/>
            <ac:spMk id="3" creationId="{B9B13E95-5835-4FEF-B397-9B84850B7AF3}"/>
          </ac:spMkLst>
        </pc:spChg>
      </pc:sldChg>
    </pc:docChg>
  </pc:docChgLst>
  <pc:docChgLst>
    <pc:chgData name="Fred O'Leary" userId="e253c99f-0201-45b2-8423-aa094761ed8a" providerId="ADAL" clId="{3A6A2E70-508D-44F7-86C9-EF29E9B1EEE9}"/>
    <pc:docChg chg="custSel modSld">
      <pc:chgData name="Fred O'Leary" userId="e253c99f-0201-45b2-8423-aa094761ed8a" providerId="ADAL" clId="{3A6A2E70-508D-44F7-86C9-EF29E9B1EEE9}" dt="2020-05-29T01:42:15.183" v="510" actId="20577"/>
      <pc:docMkLst>
        <pc:docMk/>
      </pc:docMkLst>
      <pc:sldChg chg="modSp">
        <pc:chgData name="Fred O'Leary" userId="e253c99f-0201-45b2-8423-aa094761ed8a" providerId="ADAL" clId="{3A6A2E70-508D-44F7-86C9-EF29E9B1EEE9}" dt="2020-05-29T00:56:34.911" v="335" actId="20577"/>
        <pc:sldMkLst>
          <pc:docMk/>
          <pc:sldMk cId="3996052907" sldId="257"/>
        </pc:sldMkLst>
        <pc:spChg chg="mod">
          <ac:chgData name="Fred O'Leary" userId="e253c99f-0201-45b2-8423-aa094761ed8a" providerId="ADAL" clId="{3A6A2E70-508D-44F7-86C9-EF29E9B1EEE9}" dt="2020-05-29T00:56:34.911" v="335" actId="20577"/>
          <ac:spMkLst>
            <pc:docMk/>
            <pc:sldMk cId="3996052907" sldId="257"/>
            <ac:spMk id="2" creationId="{3AE0D910-4B96-4FA3-A7F0-09F4F58EF6A0}"/>
          </ac:spMkLst>
        </pc:spChg>
        <pc:spChg chg="mod">
          <ac:chgData name="Fred O'Leary" userId="e253c99f-0201-45b2-8423-aa094761ed8a" providerId="ADAL" clId="{3A6A2E70-508D-44F7-86C9-EF29E9B1EEE9}" dt="2020-05-29T00:53:59.402" v="87" actId="20577"/>
          <ac:spMkLst>
            <pc:docMk/>
            <pc:sldMk cId="3996052907" sldId="257"/>
            <ac:spMk id="3" creationId="{BCA5D394-1A44-46EB-8445-EA1ADACC130C}"/>
          </ac:spMkLst>
        </pc:spChg>
      </pc:sldChg>
      <pc:sldChg chg="modSp">
        <pc:chgData name="Fred O'Leary" userId="e253c99f-0201-45b2-8423-aa094761ed8a" providerId="ADAL" clId="{3A6A2E70-508D-44F7-86C9-EF29E9B1EEE9}" dt="2020-05-29T01:42:15.183" v="510" actId="20577"/>
        <pc:sldMkLst>
          <pc:docMk/>
          <pc:sldMk cId="128954601" sldId="258"/>
        </pc:sldMkLst>
        <pc:spChg chg="mod">
          <ac:chgData name="Fred O'Leary" userId="e253c99f-0201-45b2-8423-aa094761ed8a" providerId="ADAL" clId="{3A6A2E70-508D-44F7-86C9-EF29E9B1EEE9}" dt="2020-05-29T01:42:15.183" v="510" actId="20577"/>
          <ac:spMkLst>
            <pc:docMk/>
            <pc:sldMk cId="128954601" sldId="258"/>
            <ac:spMk id="3" creationId="{34624F96-5B2B-41D2-A520-D9065C2DF41B}"/>
          </ac:spMkLst>
        </pc:spChg>
      </pc:sldChg>
      <pc:sldChg chg="modSp">
        <pc:chgData name="Fred O'Leary" userId="e253c99f-0201-45b2-8423-aa094761ed8a" providerId="ADAL" clId="{3A6A2E70-508D-44F7-86C9-EF29E9B1EEE9}" dt="2020-05-29T00:57:23.643" v="496" actId="20577"/>
        <pc:sldMkLst>
          <pc:docMk/>
          <pc:sldMk cId="3549591123" sldId="260"/>
        </pc:sldMkLst>
        <pc:spChg chg="mod">
          <ac:chgData name="Fred O'Leary" userId="e253c99f-0201-45b2-8423-aa094761ed8a" providerId="ADAL" clId="{3A6A2E70-508D-44F7-86C9-EF29E9B1EEE9}" dt="2020-05-29T00:56:43.286" v="347" actId="20577"/>
          <ac:spMkLst>
            <pc:docMk/>
            <pc:sldMk cId="3549591123" sldId="260"/>
            <ac:spMk id="2" creationId="{838AD445-6FEF-4882-9B3A-A92A551195B0}"/>
          </ac:spMkLst>
        </pc:spChg>
        <pc:spChg chg="mod">
          <ac:chgData name="Fred O'Leary" userId="e253c99f-0201-45b2-8423-aa094761ed8a" providerId="ADAL" clId="{3A6A2E70-508D-44F7-86C9-EF29E9B1EEE9}" dt="2020-05-29T00:57:23.643" v="496" actId="20577"/>
          <ac:spMkLst>
            <pc:docMk/>
            <pc:sldMk cId="3549591123" sldId="260"/>
            <ac:spMk id="3" creationId="{ABC24BFC-4A70-44CF-BC2C-C7860A1947CD}"/>
          </ac:spMkLst>
        </pc:spChg>
      </pc:sldChg>
    </pc:docChg>
  </pc:docChgLst>
  <pc:docChgLst>
    <pc:chgData name="Br Barry Parker" userId="27122f68-7ff6-498b-a268-17a5f0874146" providerId="ADAL" clId="{56ABE8D5-B3DD-4158-B842-692D5FA930E6}"/>
    <pc:docChg chg="custSel addSld delSld modSld">
      <pc:chgData name="Br Barry Parker" userId="27122f68-7ff6-498b-a268-17a5f0874146" providerId="ADAL" clId="{56ABE8D5-B3DD-4158-B842-692D5FA930E6}" dt="2020-06-12T12:32:19.664" v="39" actId="47"/>
      <pc:docMkLst>
        <pc:docMk/>
      </pc:docMkLst>
      <pc:sldChg chg="addSp delSp modSp mod">
        <pc:chgData name="Br Barry Parker" userId="27122f68-7ff6-498b-a268-17a5f0874146" providerId="ADAL" clId="{56ABE8D5-B3DD-4158-B842-692D5FA930E6}" dt="2020-06-12T12:28:21.743" v="13" actId="14100"/>
        <pc:sldMkLst>
          <pc:docMk/>
          <pc:sldMk cId="1472690351" sldId="256"/>
        </pc:sldMkLst>
        <pc:spChg chg="mod">
          <ac:chgData name="Br Barry Parker" userId="27122f68-7ff6-498b-a268-17a5f0874146" providerId="ADAL" clId="{56ABE8D5-B3DD-4158-B842-692D5FA930E6}" dt="2020-06-12T12:28:21.743" v="13" actId="14100"/>
          <ac:spMkLst>
            <pc:docMk/>
            <pc:sldMk cId="1472690351" sldId="256"/>
            <ac:spMk id="2" creationId="{281AD2A1-B31C-4377-AB3B-D0F6FFF47432}"/>
          </ac:spMkLst>
        </pc:spChg>
        <pc:spChg chg="mod">
          <ac:chgData name="Br Barry Parker" userId="27122f68-7ff6-498b-a268-17a5f0874146" providerId="ADAL" clId="{56ABE8D5-B3DD-4158-B842-692D5FA930E6}" dt="2020-06-12T12:27:05.376" v="7" actId="20577"/>
          <ac:spMkLst>
            <pc:docMk/>
            <pc:sldMk cId="1472690351" sldId="256"/>
            <ac:spMk id="6" creationId="{7F28E1C4-4556-491E-AF97-1981E06DC5E6}"/>
          </ac:spMkLst>
        </pc:spChg>
        <pc:picChg chg="del">
          <ac:chgData name="Br Barry Parker" userId="27122f68-7ff6-498b-a268-17a5f0874146" providerId="ADAL" clId="{56ABE8D5-B3DD-4158-B842-692D5FA930E6}" dt="2020-06-12T12:26:57.732" v="1" actId="21"/>
          <ac:picMkLst>
            <pc:docMk/>
            <pc:sldMk cId="1472690351" sldId="256"/>
            <ac:picMk id="5" creationId="{00000000-0000-0000-0000-000000000000}"/>
          </ac:picMkLst>
        </pc:picChg>
        <pc:picChg chg="add del mod">
          <ac:chgData name="Br Barry Parker" userId="27122f68-7ff6-498b-a268-17a5f0874146" providerId="ADAL" clId="{56ABE8D5-B3DD-4158-B842-692D5FA930E6}" dt="2020-06-12T12:27:09.682" v="9"/>
          <ac:picMkLst>
            <pc:docMk/>
            <pc:sldMk cId="1472690351" sldId="256"/>
            <ac:picMk id="7" creationId="{A057F7F5-7FEF-4D53-861B-9B6BB4CE1383}"/>
          </ac:picMkLst>
        </pc:picChg>
      </pc:sldChg>
      <pc:sldChg chg="modSp mod">
        <pc:chgData name="Br Barry Parker" userId="27122f68-7ff6-498b-a268-17a5f0874146" providerId="ADAL" clId="{56ABE8D5-B3DD-4158-B842-692D5FA930E6}" dt="2020-06-12T12:29:05.663" v="19" actId="14100"/>
        <pc:sldMkLst>
          <pc:docMk/>
          <pc:sldMk cId="3996052907" sldId="257"/>
        </pc:sldMkLst>
        <pc:spChg chg="mod">
          <ac:chgData name="Br Barry Parker" userId="27122f68-7ff6-498b-a268-17a5f0874146" providerId="ADAL" clId="{56ABE8D5-B3DD-4158-B842-692D5FA930E6}" dt="2020-06-12T12:29:05.663" v="19" actId="14100"/>
          <ac:spMkLst>
            <pc:docMk/>
            <pc:sldMk cId="3996052907" sldId="257"/>
            <ac:spMk id="2" creationId="{3AE0D910-4B96-4FA3-A7F0-09F4F58EF6A0}"/>
          </ac:spMkLst>
        </pc:spChg>
        <pc:spChg chg="mod">
          <ac:chgData name="Br Barry Parker" userId="27122f68-7ff6-498b-a268-17a5f0874146" providerId="ADAL" clId="{56ABE8D5-B3DD-4158-B842-692D5FA930E6}" dt="2020-06-12T12:28:55.492" v="17" actId="27636"/>
          <ac:spMkLst>
            <pc:docMk/>
            <pc:sldMk cId="3996052907" sldId="257"/>
            <ac:spMk id="3" creationId="{BCA5D394-1A44-46EB-8445-EA1ADACC130C}"/>
          </ac:spMkLst>
        </pc:spChg>
      </pc:sldChg>
      <pc:sldChg chg="modSp mod">
        <pc:chgData name="Br Barry Parker" userId="27122f68-7ff6-498b-a268-17a5f0874146" providerId="ADAL" clId="{56ABE8D5-B3DD-4158-B842-692D5FA930E6}" dt="2020-06-12T12:29:35.395" v="29" actId="27636"/>
        <pc:sldMkLst>
          <pc:docMk/>
          <pc:sldMk cId="128954601" sldId="258"/>
        </pc:sldMkLst>
        <pc:spChg chg="mod">
          <ac:chgData name="Br Barry Parker" userId="27122f68-7ff6-498b-a268-17a5f0874146" providerId="ADAL" clId="{56ABE8D5-B3DD-4158-B842-692D5FA930E6}" dt="2020-06-12T12:29:35.395" v="29" actId="27636"/>
          <ac:spMkLst>
            <pc:docMk/>
            <pc:sldMk cId="128954601" sldId="258"/>
            <ac:spMk id="3" creationId="{34624F96-5B2B-41D2-A520-D9065C2DF41B}"/>
          </ac:spMkLst>
        </pc:spChg>
        <pc:picChg chg="mod">
          <ac:chgData name="Br Barry Parker" userId="27122f68-7ff6-498b-a268-17a5f0874146" providerId="ADAL" clId="{56ABE8D5-B3DD-4158-B842-692D5FA930E6}" dt="2020-06-12T12:29:32.102" v="27" actId="1076"/>
          <ac:picMkLst>
            <pc:docMk/>
            <pc:sldMk cId="128954601" sldId="258"/>
            <ac:picMk id="5" creationId="{00000000-0000-0000-0000-000000000000}"/>
          </ac:picMkLst>
        </pc:picChg>
      </pc:sldChg>
      <pc:sldChg chg="modSp mod">
        <pc:chgData name="Br Barry Parker" userId="27122f68-7ff6-498b-a268-17a5f0874146" providerId="ADAL" clId="{56ABE8D5-B3DD-4158-B842-692D5FA930E6}" dt="2020-06-12T12:29:50.234" v="30" actId="790"/>
        <pc:sldMkLst>
          <pc:docMk/>
          <pc:sldMk cId="947421824" sldId="259"/>
        </pc:sldMkLst>
        <pc:spChg chg="mod">
          <ac:chgData name="Br Barry Parker" userId="27122f68-7ff6-498b-a268-17a5f0874146" providerId="ADAL" clId="{56ABE8D5-B3DD-4158-B842-692D5FA930E6}" dt="2020-06-12T12:29:50.234" v="30" actId="790"/>
          <ac:spMkLst>
            <pc:docMk/>
            <pc:sldMk cId="947421824" sldId="259"/>
            <ac:spMk id="3" creationId="{CB387BFB-8CF5-41A9-B456-0519F81E4B5B}"/>
          </ac:spMkLst>
        </pc:spChg>
      </pc:sldChg>
      <pc:sldChg chg="modSp mod">
        <pc:chgData name="Br Barry Parker" userId="27122f68-7ff6-498b-a268-17a5f0874146" providerId="ADAL" clId="{56ABE8D5-B3DD-4158-B842-692D5FA930E6}" dt="2020-06-12T12:29:10.702" v="23" actId="27636"/>
        <pc:sldMkLst>
          <pc:docMk/>
          <pc:sldMk cId="3549591123" sldId="260"/>
        </pc:sldMkLst>
        <pc:spChg chg="mod">
          <ac:chgData name="Br Barry Parker" userId="27122f68-7ff6-498b-a268-17a5f0874146" providerId="ADAL" clId="{56ABE8D5-B3DD-4158-B842-692D5FA930E6}" dt="2020-06-12T12:29:10.702" v="23" actId="27636"/>
          <ac:spMkLst>
            <pc:docMk/>
            <pc:sldMk cId="3549591123" sldId="260"/>
            <ac:spMk id="3" creationId="{ABC24BFC-4A70-44CF-BC2C-C7860A1947CD}"/>
          </ac:spMkLst>
        </pc:spChg>
      </pc:sldChg>
      <pc:sldChg chg="modSp mod">
        <pc:chgData name="Br Barry Parker" userId="27122f68-7ff6-498b-a268-17a5f0874146" providerId="ADAL" clId="{56ABE8D5-B3DD-4158-B842-692D5FA930E6}" dt="2020-06-12T12:32:09.133" v="38" actId="14100"/>
        <pc:sldMkLst>
          <pc:docMk/>
          <pc:sldMk cId="1723214002" sldId="261"/>
        </pc:sldMkLst>
        <pc:spChg chg="mod">
          <ac:chgData name="Br Barry Parker" userId="27122f68-7ff6-498b-a268-17a5f0874146" providerId="ADAL" clId="{56ABE8D5-B3DD-4158-B842-692D5FA930E6}" dt="2020-06-12T12:32:09.133" v="38" actId="14100"/>
          <ac:spMkLst>
            <pc:docMk/>
            <pc:sldMk cId="1723214002" sldId="261"/>
            <ac:spMk id="2" creationId="{628EC412-5952-46A4-AE6C-5572D8BEFE3A}"/>
          </ac:spMkLst>
        </pc:spChg>
        <pc:spChg chg="mod">
          <ac:chgData name="Br Barry Parker" userId="27122f68-7ff6-498b-a268-17a5f0874146" providerId="ADAL" clId="{56ABE8D5-B3DD-4158-B842-692D5FA930E6}" dt="2020-06-12T12:31:59.121" v="35" actId="14100"/>
          <ac:spMkLst>
            <pc:docMk/>
            <pc:sldMk cId="1723214002" sldId="261"/>
            <ac:spMk id="3" creationId="{C646AFB3-85D1-45E6-AD5D-7FED2AC166C6}"/>
          </ac:spMkLst>
        </pc:spChg>
        <pc:picChg chg="mod">
          <ac:chgData name="Br Barry Parker" userId="27122f68-7ff6-498b-a268-17a5f0874146" providerId="ADAL" clId="{56ABE8D5-B3DD-4158-B842-692D5FA930E6}" dt="2020-06-12T12:32:06.468" v="37" actId="1076"/>
          <ac:picMkLst>
            <pc:docMk/>
            <pc:sldMk cId="1723214002" sldId="261"/>
            <ac:picMk id="4" creationId="{00000000-0000-0000-0000-000000000000}"/>
          </ac:picMkLst>
        </pc:picChg>
        <pc:picChg chg="mod">
          <ac:chgData name="Br Barry Parker" userId="27122f68-7ff6-498b-a268-17a5f0874146" providerId="ADAL" clId="{56ABE8D5-B3DD-4158-B842-692D5FA930E6}" dt="2020-06-12T12:32:05.129" v="36" actId="1076"/>
          <ac:picMkLst>
            <pc:docMk/>
            <pc:sldMk cId="1723214002" sldId="261"/>
            <ac:picMk id="5" creationId="{00000000-0000-0000-0000-000000000000}"/>
          </ac:picMkLst>
        </pc:picChg>
      </pc:sldChg>
      <pc:sldChg chg="addSp modSp new del">
        <pc:chgData name="Br Barry Parker" userId="27122f68-7ff6-498b-a268-17a5f0874146" providerId="ADAL" clId="{56ABE8D5-B3DD-4158-B842-692D5FA930E6}" dt="2020-06-12T12:32:19.664" v="39" actId="47"/>
        <pc:sldMkLst>
          <pc:docMk/>
          <pc:sldMk cId="4027840005" sldId="263"/>
        </pc:sldMkLst>
        <pc:picChg chg="add mod">
          <ac:chgData name="Br Barry Parker" userId="27122f68-7ff6-498b-a268-17a5f0874146" providerId="ADAL" clId="{56ABE8D5-B3DD-4158-B842-692D5FA930E6}" dt="2020-06-12T12:27:00.048" v="2"/>
          <ac:picMkLst>
            <pc:docMk/>
            <pc:sldMk cId="4027840005" sldId="263"/>
            <ac:picMk id="4" creationId="{E92A2C8E-FE10-4D69-807D-30347B6F97C3}"/>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cgolding@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7698014" cy="2387600"/>
          </a:xfrm>
        </p:spPr>
        <p:txBody>
          <a:bodyPr/>
          <a:lstStyle/>
          <a:p>
            <a:r>
              <a:rPr lang="en-AU" dirty="0">
                <a:cs typeface="Calibri"/>
              </a:rPr>
              <a:t>HPE – </a:t>
            </a:r>
            <a:br>
              <a:rPr lang="en-AU" dirty="0">
                <a:cs typeface="Calibri"/>
              </a:rPr>
            </a:br>
            <a:r>
              <a:rPr lang="en-AU" dirty="0">
                <a:cs typeface="Calibri"/>
              </a:rPr>
              <a:t>Sport Science</a:t>
            </a:r>
            <a:endParaRPr lang="en-AU" dirty="0"/>
          </a:p>
        </p:txBody>
      </p:sp>
      <p:sp>
        <p:nvSpPr>
          <p:cNvPr id="6" name="Subtitle 2">
            <a:extLst>
              <a:ext uri="{FF2B5EF4-FFF2-40B4-BE49-F238E27FC236}">
                <a16:creationId xmlns:a16="http://schemas.microsoft.com/office/drawing/2014/main" id="{7F28E1C4-4556-491E-AF97-1981E06DC5E6}"/>
              </a:ext>
            </a:extLst>
          </p:cNvPr>
          <p:cNvSpPr>
            <a:spLocks noGrp="1"/>
          </p:cNvSpPr>
          <p:nvPr>
            <p:ph type="subTitle" idx="1"/>
          </p:nvPr>
        </p:nvSpPr>
        <p:spPr>
          <a:xfrm>
            <a:off x="1008644" y="5111004"/>
            <a:ext cx="9144000" cy="1542452"/>
          </a:xfrm>
        </p:spPr>
        <p:txBody>
          <a:bodyPr/>
          <a:lstStyle/>
          <a:p>
            <a:r>
              <a:rPr lang="en-AU" dirty="0"/>
              <a:t>Year 9 and 10</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794656" y="280284"/>
            <a:ext cx="9082397" cy="985097"/>
          </a:xfrm>
        </p:spPr>
        <p:txBody>
          <a:bodyPr/>
          <a:lstStyle/>
          <a:p>
            <a:r>
              <a:rPr lang="en-US" dirty="0"/>
              <a:t>Sport Science </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609600" y="1265381"/>
            <a:ext cx="9633527" cy="5467927"/>
          </a:xfrm>
        </p:spPr>
        <p:txBody>
          <a:bodyPr vert="horz" lIns="91440" tIns="45720" rIns="91440" bIns="45720" rtlCol="0" anchor="t">
            <a:normAutofit/>
          </a:bodyPr>
          <a:lstStyle/>
          <a:p>
            <a:r>
              <a:rPr lang="en-AU" sz="2800" dirty="0"/>
              <a:t>This is a two year course which can be chosen as an elective in Years 9 and/or 10. </a:t>
            </a:r>
          </a:p>
          <a:p>
            <a:r>
              <a:rPr lang="en-AU" sz="2800" dirty="0"/>
              <a:t>This is an academic, theory based subject which provides students with the opportunity to develop an understanding of the physiological and psychological aspects of sport. </a:t>
            </a:r>
          </a:p>
          <a:p>
            <a:r>
              <a:rPr lang="en-AU" sz="2800" dirty="0"/>
              <a:t>Students are provided with the opportunity to develop an understanding and appreciation of the importance of physical fitness and nutrition for optimum sporting performance. </a:t>
            </a:r>
          </a:p>
          <a:p>
            <a:r>
              <a:rPr lang="en-AU" sz="2800" dirty="0"/>
              <a:t>Students will increase their knowledge of the theory and practice of performance in sport. It is recommended that students have a sound background in Science and are passionate about sport and performance.</a:t>
            </a:r>
            <a:endParaRPr lang="en-AU" sz="2800" dirty="0">
              <a:cs typeface="Calibri"/>
            </a:endParaRPr>
          </a:p>
        </p:txBody>
      </p:sp>
    </p:spTree>
    <p:extLst>
      <p:ext uri="{BB962C8B-B14F-4D97-AF65-F5344CB8AC3E}">
        <p14:creationId xmlns:p14="http://schemas.microsoft.com/office/powerpoint/2010/main" val="399605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D445-6FEF-4882-9B3A-A92A551195B0}"/>
              </a:ext>
            </a:extLst>
          </p:cNvPr>
          <p:cNvSpPr>
            <a:spLocks noGrp="1"/>
          </p:cNvSpPr>
          <p:nvPr>
            <p:ph type="title"/>
          </p:nvPr>
        </p:nvSpPr>
        <p:spPr/>
        <p:txBody>
          <a:bodyPr/>
          <a:lstStyle/>
          <a:p>
            <a:r>
              <a:rPr lang="en-US" dirty="0"/>
              <a:t>Why Should I take Sport Science</a:t>
            </a:r>
          </a:p>
        </p:txBody>
      </p:sp>
      <p:sp>
        <p:nvSpPr>
          <p:cNvPr id="3" name="Content Placeholder 2">
            <a:extLst>
              <a:ext uri="{FF2B5EF4-FFF2-40B4-BE49-F238E27FC236}">
                <a16:creationId xmlns:a16="http://schemas.microsoft.com/office/drawing/2014/main" id="{ABC24BFC-4A70-44CF-BC2C-C7860A1947CD}"/>
              </a:ext>
            </a:extLst>
          </p:cNvPr>
          <p:cNvSpPr>
            <a:spLocks noGrp="1"/>
          </p:cNvSpPr>
          <p:nvPr>
            <p:ph idx="1"/>
          </p:nvPr>
        </p:nvSpPr>
        <p:spPr>
          <a:xfrm>
            <a:off x="470555" y="1517715"/>
            <a:ext cx="9434780" cy="4753516"/>
          </a:xfrm>
        </p:spPr>
        <p:txBody>
          <a:bodyPr>
            <a:normAutofit/>
          </a:bodyPr>
          <a:lstStyle/>
          <a:p>
            <a:r>
              <a:rPr lang="en-US" sz="2800" dirty="0"/>
              <a:t>Students who have an interest in developing an understanding of the importance of physical activity, sport, recreation and fitness in their lives as well as an understanding of how the body functions and the factors that influence sporting performance.</a:t>
            </a:r>
          </a:p>
          <a:p>
            <a:r>
              <a:rPr lang="en-US" sz="2800" dirty="0"/>
              <a:t>Student who are interested in opportunities to apply theory in a practical context through participating.</a:t>
            </a:r>
          </a:p>
          <a:p>
            <a:r>
              <a:rPr lang="en-US" sz="2800" dirty="0"/>
              <a:t>Practical aspects of the course encompass popular sports and recreational activities. </a:t>
            </a:r>
          </a:p>
          <a:p>
            <a:r>
              <a:rPr lang="en-US" sz="2800" dirty="0"/>
              <a:t>Topics promote a healthy lifestyle, understanding of biology and the impact the brain has on performance.</a:t>
            </a:r>
          </a:p>
        </p:txBody>
      </p:sp>
    </p:spTree>
    <p:extLst>
      <p:ext uri="{BB962C8B-B14F-4D97-AF65-F5344CB8AC3E}">
        <p14:creationId xmlns:p14="http://schemas.microsoft.com/office/powerpoint/2010/main" val="354959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C412-5952-46A4-AE6C-5572D8BEFE3A}"/>
              </a:ext>
            </a:extLst>
          </p:cNvPr>
          <p:cNvSpPr>
            <a:spLocks noGrp="1"/>
          </p:cNvSpPr>
          <p:nvPr>
            <p:ph type="title"/>
          </p:nvPr>
        </p:nvSpPr>
        <p:spPr>
          <a:xfrm>
            <a:off x="838200" y="365126"/>
            <a:ext cx="9434780" cy="1011186"/>
          </a:xfrm>
        </p:spPr>
        <p:txBody>
          <a:bodyPr/>
          <a:lstStyle/>
          <a:p>
            <a:r>
              <a:rPr lang="en-US" dirty="0"/>
              <a:t>Sport Science Careers</a:t>
            </a:r>
          </a:p>
        </p:txBody>
      </p:sp>
      <p:sp>
        <p:nvSpPr>
          <p:cNvPr id="3" name="Content Placeholder 2">
            <a:extLst>
              <a:ext uri="{FF2B5EF4-FFF2-40B4-BE49-F238E27FC236}">
                <a16:creationId xmlns:a16="http://schemas.microsoft.com/office/drawing/2014/main" id="{C646AFB3-85D1-45E6-AD5D-7FED2AC166C6}"/>
              </a:ext>
            </a:extLst>
          </p:cNvPr>
          <p:cNvSpPr>
            <a:spLocks noGrp="1"/>
          </p:cNvSpPr>
          <p:nvPr>
            <p:ph idx="1"/>
          </p:nvPr>
        </p:nvSpPr>
        <p:spPr>
          <a:xfrm>
            <a:off x="499621" y="1376312"/>
            <a:ext cx="4602731" cy="5307517"/>
          </a:xfrm>
        </p:spPr>
        <p:txBody>
          <a:bodyPr>
            <a:normAutofit fontScale="62500" lnSpcReduction="20000"/>
          </a:bodyPr>
          <a:lstStyle/>
          <a:p>
            <a:r>
              <a:rPr lang="en-US" dirty="0"/>
              <a:t>Health Work</a:t>
            </a:r>
          </a:p>
          <a:p>
            <a:r>
              <a:rPr lang="en-US" dirty="0"/>
              <a:t>Massage Therapy</a:t>
            </a:r>
          </a:p>
          <a:p>
            <a:r>
              <a:rPr lang="en-US" dirty="0"/>
              <a:t>Sports Medicine</a:t>
            </a:r>
          </a:p>
          <a:p>
            <a:r>
              <a:rPr lang="en-US" dirty="0"/>
              <a:t>Physiotherapy</a:t>
            </a:r>
          </a:p>
          <a:p>
            <a:r>
              <a:rPr lang="en-US" dirty="0"/>
              <a:t>Tourism</a:t>
            </a:r>
          </a:p>
          <a:p>
            <a:r>
              <a:rPr lang="en-US" dirty="0"/>
              <a:t>Teaching</a:t>
            </a:r>
          </a:p>
          <a:p>
            <a:r>
              <a:rPr lang="en-US" dirty="0"/>
              <a:t>Sports Administration</a:t>
            </a:r>
          </a:p>
          <a:p>
            <a:r>
              <a:rPr lang="en-US" dirty="0"/>
              <a:t>Sport Psychology</a:t>
            </a:r>
          </a:p>
          <a:p>
            <a:r>
              <a:rPr lang="en-US" dirty="0"/>
              <a:t>Sports Coaching</a:t>
            </a:r>
          </a:p>
          <a:p>
            <a:r>
              <a:rPr lang="en-US" dirty="0"/>
              <a:t>Recreational Programs</a:t>
            </a:r>
          </a:p>
          <a:p>
            <a:r>
              <a:rPr lang="en-US" dirty="0"/>
              <a:t>Fitness Training / Personal Trainer</a:t>
            </a:r>
          </a:p>
          <a:p>
            <a:r>
              <a:rPr lang="en-US" dirty="0"/>
              <a:t>Naturopathy</a:t>
            </a:r>
          </a:p>
          <a:p>
            <a:r>
              <a:rPr lang="en-US" dirty="0"/>
              <a:t>Nutritional Consultancy</a:t>
            </a:r>
          </a:p>
          <a:p>
            <a:r>
              <a:rPr lang="en-US" dirty="0"/>
              <a:t>Health Promotion &amp; Information</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0800000">
            <a:off x="5402014" y="1376312"/>
            <a:ext cx="3375271" cy="2531453"/>
          </a:xfrm>
          <a:prstGeom prst="rect">
            <a:avLst/>
          </a:prstGeom>
        </p:spPr>
      </p:pic>
      <p:pic>
        <p:nvPicPr>
          <p:cNvPr id="5" name="Picture 4"/>
          <p:cNvPicPr>
            <a:picLocks noChangeAspect="1"/>
          </p:cNvPicPr>
          <p:nvPr/>
        </p:nvPicPr>
        <p:blipFill>
          <a:blip r:embed="rId3"/>
          <a:stretch>
            <a:fillRect/>
          </a:stretch>
        </p:blipFill>
        <p:spPr>
          <a:xfrm>
            <a:off x="5466898" y="4310697"/>
            <a:ext cx="3870849" cy="2182178"/>
          </a:xfrm>
          <a:prstGeom prst="rect">
            <a:avLst/>
          </a:prstGeom>
        </p:spPr>
      </p:pic>
    </p:spTree>
    <p:extLst>
      <p:ext uri="{BB962C8B-B14F-4D97-AF65-F5344CB8AC3E}">
        <p14:creationId xmlns:p14="http://schemas.microsoft.com/office/powerpoint/2010/main" val="172321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6346-D104-4754-BBED-C4E0BE0C717C}"/>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34624F96-5B2B-41D2-A520-D9065C2DF41B}"/>
              </a:ext>
            </a:extLst>
          </p:cNvPr>
          <p:cNvSpPr>
            <a:spLocks noGrp="1"/>
          </p:cNvSpPr>
          <p:nvPr>
            <p:ph idx="1"/>
          </p:nvPr>
        </p:nvSpPr>
        <p:spPr>
          <a:xfrm>
            <a:off x="611956" y="1385740"/>
            <a:ext cx="5092158" cy="5232774"/>
          </a:xfrm>
        </p:spPr>
        <p:txBody>
          <a:bodyPr>
            <a:normAutofit/>
          </a:bodyPr>
          <a:lstStyle/>
          <a:p>
            <a:r>
              <a:rPr lang="en-AU" sz="2800" dirty="0"/>
              <a:t>Energy Systems</a:t>
            </a:r>
          </a:p>
          <a:p>
            <a:r>
              <a:rPr lang="en-AU" sz="2800" dirty="0"/>
              <a:t>Body Systems</a:t>
            </a:r>
          </a:p>
          <a:p>
            <a:r>
              <a:rPr lang="en-AU" sz="2800" dirty="0"/>
              <a:t>Sport Psychology</a:t>
            </a:r>
          </a:p>
          <a:p>
            <a:r>
              <a:rPr lang="en-AU" sz="2800" dirty="0"/>
              <a:t>Training Principles / Types</a:t>
            </a:r>
          </a:p>
          <a:p>
            <a:r>
              <a:rPr lang="en-AU" sz="2800" dirty="0"/>
              <a:t>Skill Acquisition &amp; Coaching</a:t>
            </a:r>
          </a:p>
          <a:p>
            <a:r>
              <a:rPr lang="en-AU" sz="2800" dirty="0"/>
              <a:t>Nutrition</a:t>
            </a:r>
          </a:p>
          <a:p>
            <a:r>
              <a:rPr lang="en-AU" sz="2800" dirty="0"/>
              <a:t>Bronze Medallion</a:t>
            </a:r>
          </a:p>
          <a:p>
            <a:r>
              <a:rPr lang="en-AU" sz="2800" dirty="0"/>
              <a:t>Drugs in Sport</a:t>
            </a:r>
          </a:p>
          <a:p>
            <a:r>
              <a:rPr lang="en-AU" sz="2800" dirty="0"/>
              <a:t>First Aid</a:t>
            </a:r>
          </a:p>
          <a:p>
            <a:r>
              <a:rPr lang="en-AU" sz="2800" dirty="0"/>
              <a:t>Biomechanics of sport</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0800000">
            <a:off x="6003636" y="840508"/>
            <a:ext cx="2974109" cy="2230582"/>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03636" y="3546473"/>
            <a:ext cx="3084945" cy="2313709"/>
          </a:xfrm>
          <a:prstGeom prst="rect">
            <a:avLst/>
          </a:prstGeom>
        </p:spPr>
      </p:pic>
    </p:spTree>
    <p:extLst>
      <p:ext uri="{BB962C8B-B14F-4D97-AF65-F5344CB8AC3E}">
        <p14:creationId xmlns:p14="http://schemas.microsoft.com/office/powerpoint/2010/main" val="12895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7DD2-6F52-4D95-886B-602D49A51DC9}"/>
              </a:ext>
            </a:extLst>
          </p:cNvPr>
          <p:cNvSpPr>
            <a:spLocks noGrp="1"/>
          </p:cNvSpPr>
          <p:nvPr>
            <p:ph type="title"/>
          </p:nvPr>
        </p:nvSpPr>
        <p:spPr/>
        <p:txBody>
          <a:bodyPr/>
          <a:lstStyle/>
          <a:p>
            <a:r>
              <a:rPr lang="en-US" dirty="0"/>
              <a:t>Engaging Activities</a:t>
            </a:r>
          </a:p>
        </p:txBody>
      </p:sp>
      <p:sp>
        <p:nvSpPr>
          <p:cNvPr id="3" name="Content Placeholder 2">
            <a:extLst>
              <a:ext uri="{FF2B5EF4-FFF2-40B4-BE49-F238E27FC236}">
                <a16:creationId xmlns:a16="http://schemas.microsoft.com/office/drawing/2014/main" id="{CB387BFB-8CF5-41A9-B456-0519F81E4B5B}"/>
              </a:ext>
            </a:extLst>
          </p:cNvPr>
          <p:cNvSpPr>
            <a:spLocks noGrp="1"/>
          </p:cNvSpPr>
          <p:nvPr>
            <p:ph idx="1"/>
          </p:nvPr>
        </p:nvSpPr>
        <p:spPr>
          <a:xfrm>
            <a:off x="838199" y="1470581"/>
            <a:ext cx="9866745" cy="5475164"/>
          </a:xfrm>
        </p:spPr>
        <p:txBody>
          <a:bodyPr vert="horz" lIns="91440" tIns="45720" rIns="91440" bIns="45720" rtlCol="0" anchor="t">
            <a:normAutofit fontScale="62500" lnSpcReduction="20000"/>
          </a:bodyPr>
          <a:lstStyle/>
          <a:p>
            <a:r>
              <a:rPr lang="en-AU"/>
              <a:t>Study the treatment of sports injuries </a:t>
            </a:r>
          </a:p>
          <a:p>
            <a:r>
              <a:rPr lang="en-AU"/>
              <a:t>Learn about body systems and how they are interrelated </a:t>
            </a:r>
          </a:p>
          <a:p>
            <a:pPr marL="0" indent="0">
              <a:buNone/>
            </a:pPr>
            <a:r>
              <a:rPr lang="en-AU"/>
              <a:t>• Study the benefits of fitness and the health and skill related components </a:t>
            </a:r>
          </a:p>
          <a:p>
            <a:pPr marL="0" indent="0">
              <a:buNone/>
            </a:pPr>
            <a:r>
              <a:rPr lang="en-AU"/>
              <a:t>• Look at the role and function of nutrients in improving diet and athletic performance</a:t>
            </a:r>
          </a:p>
          <a:p>
            <a:pPr marL="0" indent="0">
              <a:buNone/>
            </a:pPr>
            <a:r>
              <a:rPr lang="en-AU"/>
              <a:t>• Study and practise different training techniques used in fitness programs</a:t>
            </a:r>
            <a:endParaRPr lang="en-AU">
              <a:cs typeface="Calibri"/>
            </a:endParaRPr>
          </a:p>
          <a:p>
            <a:pPr marL="0" indent="0">
              <a:buNone/>
            </a:pPr>
            <a:r>
              <a:rPr lang="en-AU"/>
              <a:t>• Research current events and social issues eg. Olympic games, drugs in sport;</a:t>
            </a:r>
          </a:p>
          <a:p>
            <a:pPr marL="0" indent="0">
              <a:buNone/>
            </a:pPr>
            <a:r>
              <a:rPr lang="en-AU"/>
              <a:t>• Study the use of energy systems in sport </a:t>
            </a:r>
          </a:p>
          <a:p>
            <a:pPr marL="0" indent="0">
              <a:buNone/>
            </a:pPr>
            <a:r>
              <a:rPr lang="en-AU"/>
              <a:t>• Learn how a skill is acquired</a:t>
            </a:r>
          </a:p>
          <a:p>
            <a:pPr marL="0" indent="0">
              <a:buNone/>
            </a:pPr>
            <a:r>
              <a:rPr lang="en-AU"/>
              <a:t>• Research factors which affect children in sport </a:t>
            </a:r>
          </a:p>
          <a:p>
            <a:pPr marL="0" indent="0">
              <a:buNone/>
            </a:pPr>
            <a:r>
              <a:rPr lang="en-AU"/>
              <a:t>• Look at the different roles of the coach as well as coach a sport </a:t>
            </a:r>
          </a:p>
          <a:p>
            <a:pPr marL="0" indent="0">
              <a:buNone/>
            </a:pPr>
            <a:r>
              <a:rPr lang="en-AU"/>
              <a:t>• Study psychological factors which affect sporting performance </a:t>
            </a:r>
          </a:p>
          <a:p>
            <a:pPr marL="0" indent="0">
              <a:buNone/>
            </a:pPr>
            <a:r>
              <a:rPr lang="en-AU"/>
              <a:t>• Study biomechanics in sport </a:t>
            </a:r>
          </a:p>
          <a:p>
            <a:pPr marL="0" indent="0">
              <a:buNone/>
            </a:pPr>
            <a:r>
              <a:rPr lang="en-AU"/>
              <a:t>• Analyse games</a:t>
            </a:r>
          </a:p>
        </p:txBody>
      </p:sp>
    </p:spTree>
    <p:extLst>
      <p:ext uri="{BB962C8B-B14F-4D97-AF65-F5344CB8AC3E}">
        <p14:creationId xmlns:p14="http://schemas.microsoft.com/office/powerpoint/2010/main" val="94742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Mr</a:t>
            </a:r>
            <a:r>
              <a:rPr lang="en-US" sz="3200" b="0" dirty="0">
                <a:solidFill>
                  <a:schemeClr val="bg1"/>
                </a:solidFill>
              </a:rPr>
              <a:t> Cameron Golding, Director of HPE, at </a:t>
            </a:r>
            <a:r>
              <a:rPr lang="en-US" sz="3200" b="0" dirty="0">
                <a:solidFill>
                  <a:schemeClr val="bg1"/>
                </a:solidFill>
                <a:hlinkClick r:id="rId2"/>
              </a:rPr>
              <a:t>cgolding@dominic.tas.edu.au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F0ADBD-717F-4D87-A9EB-804086C7DF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3.xml><?xml version="1.0" encoding="utf-8"?>
<ds:datastoreItem xmlns:ds="http://schemas.openxmlformats.org/officeDocument/2006/customXml" ds:itemID="{257571D0-7D26-4CE7-9904-4CD09F01EC16}"/>
</file>

<file path=docProps/app.xml><?xml version="1.0" encoding="utf-8"?>
<Properties xmlns="http://schemas.openxmlformats.org/officeDocument/2006/extended-properties" xmlns:vt="http://schemas.openxmlformats.org/officeDocument/2006/docPropsVTypes">
  <Template/>
  <TotalTime>334</TotalTime>
  <Words>425</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HPE –  Sport Science</vt:lpstr>
      <vt:lpstr>Sport Science </vt:lpstr>
      <vt:lpstr>Why Should I take Sport Science</vt:lpstr>
      <vt:lpstr>Sport Science Careers</vt:lpstr>
      <vt:lpstr>Topics Covered</vt:lpstr>
      <vt:lpstr>Engaging Activities</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 Barry Parker</dc:creator>
  <cp:lastModifiedBy>Br Barry Parker</cp:lastModifiedBy>
  <cp:revision>29</cp:revision>
  <dcterms:created xsi:type="dcterms:W3CDTF">2020-05-25T23:35:00Z</dcterms:created>
  <dcterms:modified xsi:type="dcterms:W3CDTF">2020-06-12T12:32:38Z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17178300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