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F4425-DCB9-4A04-9BFF-05A971ECA74E}" v="2" dt="2020-06-11T10:50:21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 Flanagan" userId="S::fflanagan@dominic.tas.edu.au::eedf2aaa-6486-46e4-8a7d-143d157050cf" providerId="AD" clId="Web-{59718F30-7199-A2D9-6E8F-56DEF5932CBC}"/>
    <pc:docChg chg="addSld modSld">
      <pc:chgData name="Frances Flanagan" userId="S::fflanagan@dominic.tas.edu.au::eedf2aaa-6486-46e4-8a7d-143d157050cf" providerId="AD" clId="Web-{59718F30-7199-A2D9-6E8F-56DEF5932CBC}" dt="2020-05-26T12:40:09.658" v="8"/>
      <pc:docMkLst>
        <pc:docMk/>
      </pc:docMkLst>
      <pc:sldChg chg="modSp">
        <pc:chgData name="Frances Flanagan" userId="S::fflanagan@dominic.tas.edu.au::eedf2aaa-6486-46e4-8a7d-143d157050cf" providerId="AD" clId="Web-{59718F30-7199-A2D9-6E8F-56DEF5932CBC}" dt="2020-05-26T12:40:09.533" v="7" actId="20577"/>
        <pc:sldMkLst>
          <pc:docMk/>
          <pc:sldMk cId="1472690351" sldId="256"/>
        </pc:sldMkLst>
        <pc:spChg chg="mod">
          <ac:chgData name="Frances Flanagan" userId="S::fflanagan@dominic.tas.edu.au::eedf2aaa-6486-46e4-8a7d-143d157050cf" providerId="AD" clId="Web-{59718F30-7199-A2D9-6E8F-56DEF5932CBC}" dt="2020-05-26T12:40:09.533" v="7" actId="20577"/>
          <ac:spMkLst>
            <pc:docMk/>
            <pc:sldMk cId="1472690351" sldId="256"/>
            <ac:spMk id="2" creationId="{281AD2A1-B31C-4377-AB3B-D0F6FFF47432}"/>
          </ac:spMkLst>
        </pc:spChg>
      </pc:sldChg>
      <pc:sldChg chg="new">
        <pc:chgData name="Frances Flanagan" userId="S::fflanagan@dominic.tas.edu.au::eedf2aaa-6486-46e4-8a7d-143d157050cf" providerId="AD" clId="Web-{59718F30-7199-A2D9-6E8F-56DEF5932CBC}" dt="2020-05-26T12:40:09.658" v="8"/>
        <pc:sldMkLst>
          <pc:docMk/>
          <pc:sldMk cId="3996052907" sldId="257"/>
        </pc:sldMkLst>
      </pc:sldChg>
    </pc:docChg>
  </pc:docChgLst>
  <pc:docChgLst>
    <pc:chgData name="Janet Marcenko" userId="S::jmarcenko@dominic.tas.edu.au::f42c9099-de2c-4324-986e-f698ccd7d541" providerId="AD" clId="Web-{E4E7B261-D956-036A-DC4E-EDAFCDFAF9B5}"/>
    <pc:docChg chg="modSld">
      <pc:chgData name="Janet Marcenko" userId="S::jmarcenko@dominic.tas.edu.au::f42c9099-de2c-4324-986e-f698ccd7d541" providerId="AD" clId="Web-{E4E7B261-D956-036A-DC4E-EDAFCDFAF9B5}" dt="2020-06-10T04:08:20.607" v="13" actId="20577"/>
      <pc:docMkLst>
        <pc:docMk/>
      </pc:docMkLst>
      <pc:sldChg chg="modSp">
        <pc:chgData name="Janet Marcenko" userId="S::jmarcenko@dominic.tas.edu.au::f42c9099-de2c-4324-986e-f698ccd7d541" providerId="AD" clId="Web-{E4E7B261-D956-036A-DC4E-EDAFCDFAF9B5}" dt="2020-06-10T04:08:20.607" v="12" actId="20577"/>
        <pc:sldMkLst>
          <pc:docMk/>
          <pc:sldMk cId="3996052907" sldId="257"/>
        </pc:sldMkLst>
        <pc:spChg chg="mod">
          <ac:chgData name="Janet Marcenko" userId="S::jmarcenko@dominic.tas.edu.au::f42c9099-de2c-4324-986e-f698ccd7d541" providerId="AD" clId="Web-{E4E7B261-D956-036A-DC4E-EDAFCDFAF9B5}" dt="2020-06-10T04:08:20.607" v="12" actId="20577"/>
          <ac:spMkLst>
            <pc:docMk/>
            <pc:sldMk cId="3996052907" sldId="257"/>
            <ac:spMk id="3" creationId="{BCA5D394-1A44-46EB-8445-EA1ADACC130C}"/>
          </ac:spMkLst>
        </pc:spChg>
      </pc:sldChg>
    </pc:docChg>
  </pc:docChgLst>
  <pc:docChgLst>
    <pc:chgData name="Br Barry Parker" userId="27122f68-7ff6-498b-a268-17a5f0874146" providerId="ADAL" clId="{0A5F4425-DCB9-4A04-9BFF-05A971ECA74E}"/>
    <pc:docChg chg="undo custSel addSld delSld modSld">
      <pc:chgData name="Br Barry Parker" userId="27122f68-7ff6-498b-a268-17a5f0874146" providerId="ADAL" clId="{0A5F4425-DCB9-4A04-9BFF-05A971ECA74E}" dt="2020-06-12T11:48:09.435" v="27" actId="1076"/>
      <pc:docMkLst>
        <pc:docMk/>
      </pc:docMkLst>
      <pc:sldChg chg="modSp mod">
        <pc:chgData name="Br Barry Parker" userId="27122f68-7ff6-498b-a268-17a5f0874146" providerId="ADAL" clId="{0A5F4425-DCB9-4A04-9BFF-05A971ECA74E}" dt="2020-06-12T11:35:05.739" v="14" actId="5793"/>
        <pc:sldMkLst>
          <pc:docMk/>
          <pc:sldMk cId="1472690351" sldId="256"/>
        </pc:sldMkLst>
        <pc:spChg chg="mod">
          <ac:chgData name="Br Barry Parker" userId="27122f68-7ff6-498b-a268-17a5f0874146" providerId="ADAL" clId="{0A5F4425-DCB9-4A04-9BFF-05A971ECA74E}" dt="2020-06-12T11:35:05.739" v="14" actId="5793"/>
          <ac:spMkLst>
            <pc:docMk/>
            <pc:sldMk cId="1472690351" sldId="256"/>
            <ac:spMk id="2" creationId="{281AD2A1-B31C-4377-AB3B-D0F6FFF47432}"/>
          </ac:spMkLst>
        </pc:spChg>
      </pc:sldChg>
      <pc:sldChg chg="modSp mod">
        <pc:chgData name="Br Barry Parker" userId="27122f68-7ff6-498b-a268-17a5f0874146" providerId="ADAL" clId="{0A5F4425-DCB9-4A04-9BFF-05A971ECA74E}" dt="2020-06-12T11:47:43.534" v="22" actId="1076"/>
        <pc:sldMkLst>
          <pc:docMk/>
          <pc:sldMk cId="3996052907" sldId="257"/>
        </pc:sldMkLst>
        <pc:spChg chg="mod">
          <ac:chgData name="Br Barry Parker" userId="27122f68-7ff6-498b-a268-17a5f0874146" providerId="ADAL" clId="{0A5F4425-DCB9-4A04-9BFF-05A971ECA74E}" dt="2020-06-12T11:40:22.002" v="17" actId="14100"/>
          <ac:spMkLst>
            <pc:docMk/>
            <pc:sldMk cId="3996052907" sldId="257"/>
            <ac:spMk id="3" creationId="{BCA5D394-1A44-46EB-8445-EA1ADACC130C}"/>
          </ac:spMkLst>
        </pc:spChg>
        <pc:picChg chg="mod modCrop">
          <ac:chgData name="Br Barry Parker" userId="27122f68-7ff6-498b-a268-17a5f0874146" providerId="ADAL" clId="{0A5F4425-DCB9-4A04-9BFF-05A971ECA74E}" dt="2020-06-12T11:47:43.534" v="22" actId="1076"/>
          <ac:picMkLst>
            <pc:docMk/>
            <pc:sldMk cId="3996052907" sldId="257"/>
            <ac:picMk id="5" creationId="{ED51C1AB-A92D-459F-B2A5-EAA9E7BB9E07}"/>
          </ac:picMkLst>
        </pc:picChg>
      </pc:sldChg>
      <pc:sldChg chg="modSp add mod">
        <pc:chgData name="Br Barry Parker" userId="27122f68-7ff6-498b-a268-17a5f0874146" providerId="ADAL" clId="{0A5F4425-DCB9-4A04-9BFF-05A971ECA74E}" dt="2020-06-11T10:50:27.647" v="8" actId="20577"/>
        <pc:sldMkLst>
          <pc:docMk/>
          <pc:sldMk cId="1684172585" sldId="258"/>
        </pc:sldMkLst>
        <pc:spChg chg="mod">
          <ac:chgData name="Br Barry Parker" userId="27122f68-7ff6-498b-a268-17a5f0874146" providerId="ADAL" clId="{0A5F4425-DCB9-4A04-9BFF-05A971ECA74E}" dt="2020-06-11T10:50:27.647" v="8" actId="20577"/>
          <ac:spMkLst>
            <pc:docMk/>
            <pc:sldMk cId="1684172585" sldId="258"/>
            <ac:spMk id="3" creationId="{B9B13E95-5835-4FEF-B397-9B84850B7AF3}"/>
          </ac:spMkLst>
        </pc:spChg>
      </pc:sldChg>
      <pc:sldChg chg="del">
        <pc:chgData name="Br Barry Parker" userId="27122f68-7ff6-498b-a268-17a5f0874146" providerId="ADAL" clId="{0A5F4425-DCB9-4A04-9BFF-05A971ECA74E}" dt="2020-06-11T10:50:30.545" v="9" actId="47"/>
        <pc:sldMkLst>
          <pc:docMk/>
          <pc:sldMk cId="3092698125" sldId="259"/>
        </pc:sldMkLst>
      </pc:sldChg>
      <pc:sldChg chg="modSp mod">
        <pc:chgData name="Br Barry Parker" userId="27122f68-7ff6-498b-a268-17a5f0874146" providerId="ADAL" clId="{0A5F4425-DCB9-4A04-9BFF-05A971ECA74E}" dt="2020-06-12T11:48:09.435" v="27" actId="1076"/>
        <pc:sldMkLst>
          <pc:docMk/>
          <pc:sldMk cId="1936459464" sldId="260"/>
        </pc:sldMkLst>
        <pc:spChg chg="mod">
          <ac:chgData name="Br Barry Parker" userId="27122f68-7ff6-498b-a268-17a5f0874146" providerId="ADAL" clId="{0A5F4425-DCB9-4A04-9BFF-05A971ECA74E}" dt="2020-06-12T11:48:09.435" v="27" actId="1076"/>
          <ac:spMkLst>
            <pc:docMk/>
            <pc:sldMk cId="1936459464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9 or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AU" dirty="0">
                <a:cs typeface="Calibri"/>
              </a:rPr>
              <a:t>Humanities – </a:t>
            </a:r>
            <a:br>
              <a:rPr lang="en-AU" dirty="0">
                <a:cs typeface="Calibri"/>
              </a:rPr>
            </a:br>
            <a:r>
              <a:rPr lang="en-AU" dirty="0">
                <a:cs typeface="Calibri"/>
              </a:rPr>
              <a:t>Child Studies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Year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64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Child Studies is a one year course that can be taken in either Year 9 or Year 10.</a:t>
            </a: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sz="2800" dirty="0">
              <a:cs typeface="Calibri"/>
            </a:endParaRPr>
          </a:p>
          <a:p>
            <a:r>
              <a:rPr lang="en-US" sz="2800" dirty="0"/>
              <a:t>The course incorporates both  theory and practical components. </a:t>
            </a:r>
            <a:endParaRPr lang="en-US" sz="2800" dirty="0">
              <a:cs typeface="Calibri"/>
            </a:endParaRPr>
          </a:p>
          <a:p>
            <a:endParaRPr lang="en-US" sz="2800" dirty="0"/>
          </a:p>
        </p:txBody>
      </p:sp>
      <p:pic>
        <p:nvPicPr>
          <p:cNvPr id="5" name="Picture 4" descr="A picture containing grass, sitting, bag, black&#10;&#10;Description automatically generated">
            <a:extLst>
              <a:ext uri="{FF2B5EF4-FFF2-40B4-BE49-F238E27FC236}">
                <a16:creationId xmlns:a16="http://schemas.microsoft.com/office/drawing/2014/main" id="{ED51C1AB-A92D-459F-B2A5-EAA9E7BB9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5" r="12064"/>
          <a:stretch/>
        </p:blipFill>
        <p:spPr>
          <a:xfrm rot="5400000">
            <a:off x="5461228" y="1500187"/>
            <a:ext cx="512717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 study?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62957"/>
            <a:ext cx="7654620" cy="2932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Physical, emotional, social and cognitive development of children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Activities which foster child development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Fostering well-being in children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Services provided for parents and children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Positive environments for children</a:t>
            </a:r>
          </a:p>
        </p:txBody>
      </p:sp>
    </p:spTree>
    <p:extLst>
      <p:ext uri="{BB962C8B-B14F-4D97-AF65-F5344CB8AC3E}">
        <p14:creationId xmlns:p14="http://schemas.microsoft.com/office/powerpoint/2010/main" val="193645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Ms</a:t>
            </a:r>
            <a:r>
              <a:rPr lang="en-US" sz="3200" b="0" dirty="0">
                <a:solidFill>
                  <a:schemeClr val="bg1"/>
                </a:solidFill>
              </a:rPr>
              <a:t> Frankie Flanagan, Coordinator of Humanities, at fflanagan@dominic.tas.edu.au.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BD89516-6551-4330-8752-4C47322CF01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102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Humanities –  Child Studies</vt:lpstr>
      <vt:lpstr>One Year Course</vt:lpstr>
      <vt:lpstr>What will I study?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18</cp:revision>
  <dcterms:created xsi:type="dcterms:W3CDTF">2020-05-25T23:35:00Z</dcterms:created>
  <dcterms:modified xsi:type="dcterms:W3CDTF">2020-06-12T11:48:15Z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17177700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