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EAF3B-F669-49E4-A95E-261063E10BA5}" v="2" dt="2020-06-11T10:44:12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70EEAF3B-F669-49E4-A95E-261063E10BA5}"/>
    <pc:docChg chg="undo custSel addSld delSld modSld sldOrd">
      <pc:chgData name="Br Barry Parker" userId="27122f68-7ff6-498b-a268-17a5f0874146" providerId="ADAL" clId="{70EEAF3B-F669-49E4-A95E-261063E10BA5}" dt="2020-06-12T11:39:40.533" v="90" actId="14100"/>
      <pc:docMkLst>
        <pc:docMk/>
      </pc:docMkLst>
      <pc:sldChg chg="modSp mod">
        <pc:chgData name="Br Barry Parker" userId="27122f68-7ff6-498b-a268-17a5f0874146" providerId="ADAL" clId="{70EEAF3B-F669-49E4-A95E-261063E10BA5}" dt="2020-06-12T11:36:09.503" v="39" actId="14100"/>
        <pc:sldMkLst>
          <pc:docMk/>
          <pc:sldMk cId="1472690351" sldId="256"/>
        </pc:sldMkLst>
        <pc:spChg chg="mod">
          <ac:chgData name="Br Barry Parker" userId="27122f68-7ff6-498b-a268-17a5f0874146" providerId="ADAL" clId="{70EEAF3B-F669-49E4-A95E-261063E10BA5}" dt="2020-06-12T11:36:09.503" v="39" actId="14100"/>
          <ac:spMkLst>
            <pc:docMk/>
            <pc:sldMk cId="1472690351" sldId="256"/>
            <ac:spMk id="2" creationId="{281AD2A1-B31C-4377-AB3B-D0F6FFF47432}"/>
          </ac:spMkLst>
        </pc:spChg>
      </pc:sldChg>
      <pc:sldChg chg="addSp delSp modSp mod setBg">
        <pc:chgData name="Br Barry Parker" userId="27122f68-7ff6-498b-a268-17a5f0874146" providerId="ADAL" clId="{70EEAF3B-F669-49E4-A95E-261063E10BA5}" dt="2020-06-12T11:39:40.533" v="90" actId="14100"/>
        <pc:sldMkLst>
          <pc:docMk/>
          <pc:sldMk cId="3996052907" sldId="257"/>
        </pc:sldMkLst>
        <pc:spChg chg="mod">
          <ac:chgData name="Br Barry Parker" userId="27122f68-7ff6-498b-a268-17a5f0874146" providerId="ADAL" clId="{70EEAF3B-F669-49E4-A95E-261063E10BA5}" dt="2020-06-12T11:39:23.539" v="81"/>
          <ac:spMkLst>
            <pc:docMk/>
            <pc:sldMk cId="3996052907" sldId="257"/>
            <ac:spMk id="2" creationId="{3AE0D910-4B96-4FA3-A7F0-09F4F58EF6A0}"/>
          </ac:spMkLst>
        </pc:spChg>
        <pc:spChg chg="mod">
          <ac:chgData name="Br Barry Parker" userId="27122f68-7ff6-498b-a268-17a5f0874146" providerId="ADAL" clId="{70EEAF3B-F669-49E4-A95E-261063E10BA5}" dt="2020-06-12T11:39:40.533" v="90" actId="14100"/>
          <ac:spMkLst>
            <pc:docMk/>
            <pc:sldMk cId="3996052907" sldId="257"/>
            <ac:spMk id="3" creationId="{BCA5D394-1A44-46EB-8445-EA1ADACC130C}"/>
          </ac:spMkLst>
        </pc:spChg>
        <pc:spChg chg="add del mod">
          <ac:chgData name="Br Barry Parker" userId="27122f68-7ff6-498b-a268-17a5f0874146" providerId="ADAL" clId="{70EEAF3B-F669-49E4-A95E-261063E10BA5}" dt="2020-06-12T11:38:49.044" v="72"/>
          <ac:spMkLst>
            <pc:docMk/>
            <pc:sldMk cId="3996052907" sldId="257"/>
            <ac:spMk id="5" creationId="{3A5248EC-59BA-4278-9031-68EB98DC4706}"/>
          </ac:spMkLst>
        </pc:spChg>
        <pc:spChg chg="add del mod">
          <ac:chgData name="Br Barry Parker" userId="27122f68-7ff6-498b-a268-17a5f0874146" providerId="ADAL" clId="{70EEAF3B-F669-49E4-A95E-261063E10BA5}" dt="2020-06-12T11:38:49.044" v="72"/>
          <ac:spMkLst>
            <pc:docMk/>
            <pc:sldMk cId="3996052907" sldId="257"/>
            <ac:spMk id="6" creationId="{374C9DE3-733E-461D-8191-0A6515302E6E}"/>
          </ac:spMkLst>
        </pc:spChg>
        <pc:spChg chg="add del mod">
          <ac:chgData name="Br Barry Parker" userId="27122f68-7ff6-498b-a268-17a5f0874146" providerId="ADAL" clId="{70EEAF3B-F669-49E4-A95E-261063E10BA5}" dt="2020-06-12T11:39:01.993" v="77"/>
          <ac:spMkLst>
            <pc:docMk/>
            <pc:sldMk cId="3996052907" sldId="257"/>
            <ac:spMk id="7" creationId="{E4266A07-D891-47A1-8721-49BECF1DA367}"/>
          </ac:spMkLst>
        </pc:spChg>
        <pc:spChg chg="add del mod">
          <ac:chgData name="Br Barry Parker" userId="27122f68-7ff6-498b-a268-17a5f0874146" providerId="ADAL" clId="{70EEAF3B-F669-49E4-A95E-261063E10BA5}" dt="2020-06-12T11:39:01.993" v="77"/>
          <ac:spMkLst>
            <pc:docMk/>
            <pc:sldMk cId="3996052907" sldId="257"/>
            <ac:spMk id="8" creationId="{E3652F06-DBB5-4863-AFB7-183965B1AFE6}"/>
          </ac:spMkLst>
        </pc:spChg>
        <pc:spChg chg="add del mod">
          <ac:chgData name="Br Barry Parker" userId="27122f68-7ff6-498b-a268-17a5f0874146" providerId="ADAL" clId="{70EEAF3B-F669-49E4-A95E-261063E10BA5}" dt="2020-06-12T11:39:01.993" v="77"/>
          <ac:spMkLst>
            <pc:docMk/>
            <pc:sldMk cId="3996052907" sldId="257"/>
            <ac:spMk id="9" creationId="{21AF55EC-3D47-4FA5-8911-C1B3EAD20E56}"/>
          </ac:spMkLst>
        </pc:spChg>
        <pc:spChg chg="add del mod">
          <ac:chgData name="Br Barry Parker" userId="27122f68-7ff6-498b-a268-17a5f0874146" providerId="ADAL" clId="{70EEAF3B-F669-49E4-A95E-261063E10BA5}" dt="2020-06-12T11:39:23.539" v="81"/>
          <ac:spMkLst>
            <pc:docMk/>
            <pc:sldMk cId="3996052907" sldId="257"/>
            <ac:spMk id="10" creationId="{08585B86-9E11-4E12-9734-3D8312A96E4E}"/>
          </ac:spMkLst>
        </pc:spChg>
        <pc:picChg chg="del">
          <ac:chgData name="Br Barry Parker" userId="27122f68-7ff6-498b-a268-17a5f0874146" providerId="ADAL" clId="{70EEAF3B-F669-49E4-A95E-261063E10BA5}" dt="2020-06-12T11:38:45.550" v="71" actId="478"/>
          <ac:picMkLst>
            <pc:docMk/>
            <pc:sldMk cId="3996052907" sldId="257"/>
            <ac:picMk id="4" creationId="{A2AA3928-D8AA-49FC-A85E-CA9CB247B78F}"/>
          </ac:picMkLst>
        </pc:picChg>
        <pc:cxnChg chg="del">
          <ac:chgData name="Br Barry Parker" userId="27122f68-7ff6-498b-a268-17a5f0874146" providerId="ADAL" clId="{70EEAF3B-F669-49E4-A95E-261063E10BA5}" dt="2020-06-12T11:38:20.902" v="66" actId="478"/>
          <ac:cxnSpMkLst>
            <pc:docMk/>
            <pc:sldMk cId="3996052907" sldId="257"/>
            <ac:cxnSpMk id="15" creationId="{E4A809D5-3600-46D4-A466-67F2349A54FB}"/>
          </ac:cxnSpMkLst>
        </pc:cxnChg>
      </pc:sldChg>
      <pc:sldChg chg="delSp modSp mod">
        <pc:chgData name="Br Barry Parker" userId="27122f68-7ff6-498b-a268-17a5f0874146" providerId="ADAL" clId="{70EEAF3B-F669-49E4-A95E-261063E10BA5}" dt="2020-06-12T11:37:56.380" v="62" actId="14100"/>
        <pc:sldMkLst>
          <pc:docMk/>
          <pc:sldMk cId="1304516977" sldId="258"/>
        </pc:sldMkLst>
        <pc:spChg chg="mod">
          <ac:chgData name="Br Barry Parker" userId="27122f68-7ff6-498b-a268-17a5f0874146" providerId="ADAL" clId="{70EEAF3B-F669-49E4-A95E-261063E10BA5}" dt="2020-06-12T11:37:53.568" v="61" actId="14100"/>
          <ac:spMkLst>
            <pc:docMk/>
            <pc:sldMk cId="1304516977" sldId="258"/>
            <ac:spMk id="2" creationId="{00000000-0000-0000-0000-000000000000}"/>
          </ac:spMkLst>
        </pc:spChg>
        <pc:spChg chg="mod">
          <ac:chgData name="Br Barry Parker" userId="27122f68-7ff6-498b-a268-17a5f0874146" providerId="ADAL" clId="{70EEAF3B-F669-49E4-A95E-261063E10BA5}" dt="2020-06-12T11:37:56.380" v="62" actId="14100"/>
          <ac:spMkLst>
            <pc:docMk/>
            <pc:sldMk cId="1304516977" sldId="258"/>
            <ac:spMk id="3" creationId="{00000000-0000-0000-0000-000000000000}"/>
          </ac:spMkLst>
        </pc:spChg>
        <pc:picChg chg="mod">
          <ac:chgData name="Br Barry Parker" userId="27122f68-7ff6-498b-a268-17a5f0874146" providerId="ADAL" clId="{70EEAF3B-F669-49E4-A95E-261063E10BA5}" dt="2020-06-12T11:37:28.277" v="54" actId="14100"/>
          <ac:picMkLst>
            <pc:docMk/>
            <pc:sldMk cId="1304516977" sldId="258"/>
            <ac:picMk id="4" creationId="{00000000-0000-0000-0000-000000000000}"/>
          </ac:picMkLst>
        </pc:picChg>
        <pc:cxnChg chg="del">
          <ac:chgData name="Br Barry Parker" userId="27122f68-7ff6-498b-a268-17a5f0874146" providerId="ADAL" clId="{70EEAF3B-F669-49E4-A95E-261063E10BA5}" dt="2020-06-12T11:36:57.818" v="44" actId="478"/>
          <ac:cxnSpMkLst>
            <pc:docMk/>
            <pc:sldMk cId="1304516977" sldId="258"/>
            <ac:cxnSpMk id="11" creationId="{E4A809D5-3600-46D4-A466-67F2349A54FB}"/>
          </ac:cxnSpMkLst>
        </pc:cxnChg>
      </pc:sldChg>
      <pc:sldChg chg="delSp modSp del mod">
        <pc:chgData name="Br Barry Parker" userId="27122f68-7ff6-498b-a268-17a5f0874146" providerId="ADAL" clId="{70EEAF3B-F669-49E4-A95E-261063E10BA5}" dt="2020-06-11T10:44:53.732" v="35" actId="47"/>
        <pc:sldMkLst>
          <pc:docMk/>
          <pc:sldMk cId="948576399" sldId="259"/>
        </pc:sldMkLst>
        <pc:spChg chg="mod">
          <ac:chgData name="Br Barry Parker" userId="27122f68-7ff6-498b-a268-17a5f0874146" providerId="ADAL" clId="{70EEAF3B-F669-49E4-A95E-261063E10BA5}" dt="2020-06-11T10:43:20.664" v="12" actId="403"/>
          <ac:spMkLst>
            <pc:docMk/>
            <pc:sldMk cId="948576399" sldId="259"/>
            <ac:spMk id="3" creationId="{00000000-0000-0000-0000-000000000000}"/>
          </ac:spMkLst>
        </pc:spChg>
        <pc:picChg chg="del">
          <ac:chgData name="Br Barry Parker" userId="27122f68-7ff6-498b-a268-17a5f0874146" providerId="ADAL" clId="{70EEAF3B-F669-49E4-A95E-261063E10BA5}" dt="2020-06-11T10:43:13.694" v="10" actId="478"/>
          <ac:picMkLst>
            <pc:docMk/>
            <pc:sldMk cId="948576399" sldId="259"/>
            <ac:picMk id="4" creationId="{00000000-0000-0000-0000-000000000000}"/>
          </ac:picMkLst>
        </pc:picChg>
      </pc:sldChg>
      <pc:sldChg chg="add del ord">
        <pc:chgData name="Br Barry Parker" userId="27122f68-7ff6-498b-a268-17a5f0874146" providerId="ADAL" clId="{70EEAF3B-F669-49E4-A95E-261063E10BA5}" dt="2020-06-11T10:42:43.927" v="5" actId="27028"/>
        <pc:sldMkLst>
          <pc:docMk/>
          <pc:sldMk cId="1684172585" sldId="260"/>
        </pc:sldMkLst>
      </pc:sldChg>
      <pc:sldChg chg="add ord">
        <pc:chgData name="Br Barry Parker" userId="27122f68-7ff6-498b-a268-17a5f0874146" providerId="ADAL" clId="{70EEAF3B-F669-49E4-A95E-261063E10BA5}" dt="2020-06-11T10:43:00.858" v="9"/>
        <pc:sldMkLst>
          <pc:docMk/>
          <pc:sldMk cId="3499547621" sldId="260"/>
        </pc:sldMkLst>
      </pc:sldChg>
      <pc:sldChg chg="modSp new mod ord">
        <pc:chgData name="Br Barry Parker" userId="27122f68-7ff6-498b-a268-17a5f0874146" providerId="ADAL" clId="{70EEAF3B-F669-49E4-A95E-261063E10BA5}" dt="2020-06-12T11:38:09.767" v="65" actId="14100"/>
        <pc:sldMkLst>
          <pc:docMk/>
          <pc:sldMk cId="2627842903" sldId="261"/>
        </pc:sldMkLst>
        <pc:spChg chg="mod">
          <ac:chgData name="Br Barry Parker" userId="27122f68-7ff6-498b-a268-17a5f0874146" providerId="ADAL" clId="{70EEAF3B-F669-49E4-A95E-261063E10BA5}" dt="2020-06-11T10:44:03.669" v="18"/>
          <ac:spMkLst>
            <pc:docMk/>
            <pc:sldMk cId="2627842903" sldId="261"/>
            <ac:spMk id="2" creationId="{068D25F8-B1A9-4728-929D-8A13B3B040B4}"/>
          </ac:spMkLst>
        </pc:spChg>
        <pc:spChg chg="mod">
          <ac:chgData name="Br Barry Parker" userId="27122f68-7ff6-498b-a268-17a5f0874146" providerId="ADAL" clId="{70EEAF3B-F669-49E4-A95E-261063E10BA5}" dt="2020-06-12T11:38:09.767" v="65" actId="14100"/>
          <ac:spMkLst>
            <pc:docMk/>
            <pc:sldMk cId="2627842903" sldId="261"/>
            <ac:spMk id="3" creationId="{9B07A1F0-5141-4F4C-9FC8-CB36D46CAA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12/06/2020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fflanagan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9 and/or 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7915729" cy="2387600"/>
          </a:xfrm>
        </p:spPr>
        <p:txBody>
          <a:bodyPr/>
          <a:lstStyle/>
          <a:p>
            <a:r>
              <a:rPr lang="en-AU" dirty="0"/>
              <a:t>Humanities - Commerce</a:t>
            </a:r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D910-4B96-4FA3-A7F0-09F4F58E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D394-1A44-46EB-8445-EA1ADACC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9434780" cy="500863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Commerce provides the knowledge, skills, understanding and values that form the foundation on which young people make sound decisions on consumer, financial, business, legal and employment issues. </a:t>
            </a:r>
          </a:p>
          <a:p>
            <a:r>
              <a:rPr lang="en-US" sz="2800" dirty="0"/>
              <a:t>It develops in students an understanding of commercial and legal processes and competencies for personal financial management. </a:t>
            </a:r>
          </a:p>
          <a:p>
            <a:r>
              <a:rPr lang="en-US" sz="2800" dirty="0"/>
              <a:t>Through the study of Commerce students develop financial literacy which enables them to participate in the financial system in an informed way. </a:t>
            </a:r>
          </a:p>
          <a:p>
            <a:r>
              <a:rPr lang="en-US" sz="2800" dirty="0"/>
              <a:t>Commerce is important because it expands students’ knowledge and understanding of their own society, other societies, local and global communities and the relationship between them. </a:t>
            </a:r>
          </a:p>
        </p:txBody>
      </p:sp>
    </p:spTree>
    <p:extLst>
      <p:ext uri="{BB962C8B-B14F-4D97-AF65-F5344CB8AC3E}">
        <p14:creationId xmlns:p14="http://schemas.microsoft.com/office/powerpoint/2010/main" val="399605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25F8-B1A9-4728-929D-8A13B3B0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A1F0-5141-4F4C-9FC8-CB36D46C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869"/>
            <a:ext cx="8279296" cy="4686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Commerce gives students the opportunity to explore the world of finance and economics.</a:t>
            </a:r>
          </a:p>
          <a:p>
            <a:pPr marL="0" indent="0">
              <a:buNone/>
            </a:pPr>
            <a:r>
              <a:rPr lang="en-US" sz="2800" dirty="0"/>
              <a:t>The Commerce elective covers major units such as:</a:t>
            </a:r>
          </a:p>
          <a:p>
            <a:r>
              <a:rPr lang="en-US" sz="2800" dirty="0"/>
              <a:t>Introduction to Commerce and the Australian Economy</a:t>
            </a:r>
          </a:p>
          <a:p>
            <a:r>
              <a:rPr lang="en-US" sz="2800" dirty="0"/>
              <a:t>Managing your Money</a:t>
            </a:r>
          </a:p>
          <a:p>
            <a:r>
              <a:rPr lang="en-US" sz="2800" dirty="0"/>
              <a:t>Managing a Business</a:t>
            </a:r>
          </a:p>
          <a:p>
            <a:r>
              <a:rPr lang="en-US" sz="2800" dirty="0"/>
              <a:t>Marketing</a:t>
            </a:r>
          </a:p>
          <a:p>
            <a:r>
              <a:rPr lang="en-US" sz="2800" dirty="0"/>
              <a:t>Legal Studies</a:t>
            </a:r>
          </a:p>
        </p:txBody>
      </p:sp>
    </p:spTree>
    <p:extLst>
      <p:ext uri="{BB962C8B-B14F-4D97-AF65-F5344CB8AC3E}">
        <p14:creationId xmlns:p14="http://schemas.microsoft.com/office/powerpoint/2010/main" val="262784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311278"/>
          </a:xfrm>
        </p:spPr>
        <p:txBody>
          <a:bodyPr>
            <a:normAutofit/>
          </a:bodyPr>
          <a:lstStyle/>
          <a:p>
            <a:r>
              <a:rPr lang="en-US" dirty="0"/>
              <a:t>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563757"/>
            <a:ext cx="6076783" cy="5168347"/>
          </a:xfrm>
        </p:spPr>
        <p:txBody>
          <a:bodyPr>
            <a:normAutofit/>
          </a:bodyPr>
          <a:lstStyle/>
          <a:p>
            <a:r>
              <a:rPr lang="en-AU" sz="3000" dirty="0"/>
              <a:t>The Commerce elective allows students to gain further understanding of how a global economy works. </a:t>
            </a:r>
          </a:p>
          <a:p>
            <a:r>
              <a:rPr lang="en-AU" sz="3000" dirty="0"/>
              <a:t>Students will not only gain practical knowledge but will open up pathways in accounting, law, advertising &amp; marketing, economics and finance. </a:t>
            </a:r>
          </a:p>
          <a:p>
            <a:r>
              <a:rPr lang="en-AU" sz="3000" dirty="0"/>
              <a:t>This is a one year course that can be studied in either Year 9 or Year 10.</a:t>
            </a:r>
          </a:p>
          <a:p>
            <a:endParaRPr lang="en-AU" sz="2400" dirty="0"/>
          </a:p>
          <a:p>
            <a:endParaRPr lang="en-AU" sz="1800" dirty="0"/>
          </a:p>
          <a:p>
            <a:endParaRPr lang="en-A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2" r="5150" b="-1"/>
          <a:stretch/>
        </p:blipFill>
        <p:spPr>
          <a:xfrm>
            <a:off x="6592293" y="10"/>
            <a:ext cx="5599705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451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 </a:t>
            </a:r>
            <a:r>
              <a:rPr lang="en-US" sz="3200" b="0" dirty="0" err="1">
                <a:solidFill>
                  <a:schemeClr val="bg1"/>
                </a:solidFill>
              </a:rPr>
              <a:t>Ms</a:t>
            </a:r>
            <a:r>
              <a:rPr lang="en-US" sz="3200" b="0" dirty="0">
                <a:solidFill>
                  <a:schemeClr val="bg1"/>
                </a:solidFill>
              </a:rPr>
              <a:t> Frankie Flanagan, Coordinator of Humanities, at </a:t>
            </a:r>
            <a:r>
              <a:rPr lang="en-US" sz="3200" b="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fflanagan@dominic.tas.edu.au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349954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C06C19-13A8-4893-B1DA-5174E62EBE08}"/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Humanities - Commerce</vt:lpstr>
      <vt:lpstr>COMMERCE</vt:lpstr>
      <vt:lpstr>COMMERCE</vt:lpstr>
      <vt:lpstr>COMMERCE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Humanities: Commerce</dc:title>
  <dc:creator>Andrew Pritchard</dc:creator>
  <cp:lastModifiedBy>Br Barry Parker</cp:lastModifiedBy>
  <cp:revision>1</cp:revision>
  <dcterms:created xsi:type="dcterms:W3CDTF">2020-06-10T23:39:39Z</dcterms:created>
  <dcterms:modified xsi:type="dcterms:W3CDTF">2020-06-12T11:39:56Z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17126800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