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0"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7F5FE-879C-459F-9AD3-E2AB75D28B1F}" v="1" dt="2020-06-11T10:40:46.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 Barry Parker" userId="27122f68-7ff6-498b-a268-17a5f0874146" providerId="ADAL" clId="{BC07F5FE-879C-459F-9AD3-E2AB75D28B1F}"/>
    <pc:docChg chg="undo custSel modSld">
      <pc:chgData name="Br Barry Parker" userId="27122f68-7ff6-498b-a268-17a5f0874146" providerId="ADAL" clId="{BC07F5FE-879C-459F-9AD3-E2AB75D28B1F}" dt="2020-06-12T11:51:52.725" v="56" actId="14100"/>
      <pc:docMkLst>
        <pc:docMk/>
      </pc:docMkLst>
      <pc:sldChg chg="modSp mod">
        <pc:chgData name="Br Barry Parker" userId="27122f68-7ff6-498b-a268-17a5f0874146" providerId="ADAL" clId="{BC07F5FE-879C-459F-9AD3-E2AB75D28B1F}" dt="2020-06-12T11:49:04.412" v="21" actId="14100"/>
        <pc:sldMkLst>
          <pc:docMk/>
          <pc:sldMk cId="1472690351" sldId="256"/>
        </pc:sldMkLst>
        <pc:spChg chg="mod">
          <ac:chgData name="Br Barry Parker" userId="27122f68-7ff6-498b-a268-17a5f0874146" providerId="ADAL" clId="{BC07F5FE-879C-459F-9AD3-E2AB75D28B1F}" dt="2020-06-12T11:49:04.412" v="21" actId="14100"/>
          <ac:spMkLst>
            <pc:docMk/>
            <pc:sldMk cId="1472690351" sldId="256"/>
            <ac:spMk id="2" creationId="{281AD2A1-B31C-4377-AB3B-D0F6FFF47432}"/>
          </ac:spMkLst>
        </pc:spChg>
      </pc:sldChg>
      <pc:sldChg chg="modSp mod">
        <pc:chgData name="Br Barry Parker" userId="27122f68-7ff6-498b-a268-17a5f0874146" providerId="ADAL" clId="{BC07F5FE-879C-459F-9AD3-E2AB75D28B1F}" dt="2020-06-12T11:49:14.200" v="24" actId="14100"/>
        <pc:sldMkLst>
          <pc:docMk/>
          <pc:sldMk cId="3996052907" sldId="257"/>
        </pc:sldMkLst>
        <pc:spChg chg="mod">
          <ac:chgData name="Br Barry Parker" userId="27122f68-7ff6-498b-a268-17a5f0874146" providerId="ADAL" clId="{BC07F5FE-879C-459F-9AD3-E2AB75D28B1F}" dt="2020-06-12T11:49:14.200" v="24" actId="14100"/>
          <ac:spMkLst>
            <pc:docMk/>
            <pc:sldMk cId="3996052907" sldId="257"/>
            <ac:spMk id="3" creationId="{BCA5D394-1A44-46EB-8445-EA1ADACC130C}"/>
          </ac:spMkLst>
        </pc:spChg>
      </pc:sldChg>
      <pc:sldChg chg="modSp mod">
        <pc:chgData name="Br Barry Parker" userId="27122f68-7ff6-498b-a268-17a5f0874146" providerId="ADAL" clId="{BC07F5FE-879C-459F-9AD3-E2AB75D28B1F}" dt="2020-06-12T11:49:23.549" v="27" actId="14100"/>
        <pc:sldMkLst>
          <pc:docMk/>
          <pc:sldMk cId="3836860830" sldId="258"/>
        </pc:sldMkLst>
        <pc:spChg chg="mod">
          <ac:chgData name="Br Barry Parker" userId="27122f68-7ff6-498b-a268-17a5f0874146" providerId="ADAL" clId="{BC07F5FE-879C-459F-9AD3-E2AB75D28B1F}" dt="2020-06-12T11:49:23.549" v="27" actId="14100"/>
          <ac:spMkLst>
            <pc:docMk/>
            <pc:sldMk cId="3836860830" sldId="258"/>
            <ac:spMk id="3" creationId="{00000000-0000-0000-0000-000000000000}"/>
          </ac:spMkLst>
        </pc:spChg>
      </pc:sldChg>
      <pc:sldChg chg="modSp mod">
        <pc:chgData name="Br Barry Parker" userId="27122f68-7ff6-498b-a268-17a5f0874146" providerId="ADAL" clId="{BC07F5FE-879C-459F-9AD3-E2AB75D28B1F}" dt="2020-06-12T11:50:25.795" v="41" actId="14100"/>
        <pc:sldMkLst>
          <pc:docMk/>
          <pc:sldMk cId="256775466" sldId="259"/>
        </pc:sldMkLst>
        <pc:spChg chg="mod">
          <ac:chgData name="Br Barry Parker" userId="27122f68-7ff6-498b-a268-17a5f0874146" providerId="ADAL" clId="{BC07F5FE-879C-459F-9AD3-E2AB75D28B1F}" dt="2020-06-12T11:50:20.598" v="39" actId="14100"/>
          <ac:spMkLst>
            <pc:docMk/>
            <pc:sldMk cId="256775466" sldId="259"/>
            <ac:spMk id="2" creationId="{00000000-0000-0000-0000-000000000000}"/>
          </ac:spMkLst>
        </pc:spChg>
        <pc:spChg chg="mod">
          <ac:chgData name="Br Barry Parker" userId="27122f68-7ff6-498b-a268-17a5f0874146" providerId="ADAL" clId="{BC07F5FE-879C-459F-9AD3-E2AB75D28B1F}" dt="2020-06-12T11:50:25.795" v="41" actId="14100"/>
          <ac:spMkLst>
            <pc:docMk/>
            <pc:sldMk cId="256775466" sldId="259"/>
            <ac:spMk id="3" creationId="{00000000-0000-0000-0000-000000000000}"/>
          </ac:spMkLst>
        </pc:spChg>
      </pc:sldChg>
      <pc:sldChg chg="modSp mod">
        <pc:chgData name="Br Barry Parker" userId="27122f68-7ff6-498b-a268-17a5f0874146" providerId="ADAL" clId="{BC07F5FE-879C-459F-9AD3-E2AB75D28B1F}" dt="2020-06-12T11:51:44.266" v="53" actId="14100"/>
        <pc:sldMkLst>
          <pc:docMk/>
          <pc:sldMk cId="1547704611" sldId="260"/>
        </pc:sldMkLst>
        <pc:spChg chg="mod">
          <ac:chgData name="Br Barry Parker" userId="27122f68-7ff6-498b-a268-17a5f0874146" providerId="ADAL" clId="{BC07F5FE-879C-459F-9AD3-E2AB75D28B1F}" dt="2020-06-12T11:51:44.266" v="53" actId="14100"/>
          <ac:spMkLst>
            <pc:docMk/>
            <pc:sldMk cId="1547704611" sldId="260"/>
            <ac:spMk id="3" creationId="{00000000-0000-0000-0000-000000000000}"/>
          </ac:spMkLst>
        </pc:spChg>
      </pc:sldChg>
      <pc:sldChg chg="modSp mod">
        <pc:chgData name="Br Barry Parker" userId="27122f68-7ff6-498b-a268-17a5f0874146" providerId="ADAL" clId="{BC07F5FE-879C-459F-9AD3-E2AB75D28B1F}" dt="2020-06-12T11:51:31.204" v="49" actId="14100"/>
        <pc:sldMkLst>
          <pc:docMk/>
          <pc:sldMk cId="1684425772" sldId="261"/>
        </pc:sldMkLst>
        <pc:spChg chg="mod">
          <ac:chgData name="Br Barry Parker" userId="27122f68-7ff6-498b-a268-17a5f0874146" providerId="ADAL" clId="{BC07F5FE-879C-459F-9AD3-E2AB75D28B1F}" dt="2020-06-12T11:51:31.204" v="49" actId="14100"/>
          <ac:spMkLst>
            <pc:docMk/>
            <pc:sldMk cId="1684425772" sldId="261"/>
            <ac:spMk id="3" creationId="{00000000-0000-0000-0000-000000000000}"/>
          </ac:spMkLst>
        </pc:spChg>
      </pc:sldChg>
      <pc:sldChg chg="modSp mod">
        <pc:chgData name="Br Barry Parker" userId="27122f68-7ff6-498b-a268-17a5f0874146" providerId="ADAL" clId="{BC07F5FE-879C-459F-9AD3-E2AB75D28B1F}" dt="2020-06-12T11:51:52.725" v="56" actId="14100"/>
        <pc:sldMkLst>
          <pc:docMk/>
          <pc:sldMk cId="4255418004" sldId="262"/>
        </pc:sldMkLst>
        <pc:spChg chg="mod">
          <ac:chgData name="Br Barry Parker" userId="27122f68-7ff6-498b-a268-17a5f0874146" providerId="ADAL" clId="{BC07F5FE-879C-459F-9AD3-E2AB75D28B1F}" dt="2020-06-12T11:51:52.725" v="56" actId="14100"/>
          <ac:spMkLst>
            <pc:docMk/>
            <pc:sldMk cId="4255418004" sldId="262"/>
            <ac:spMk id="3" creationId="{00000000-0000-0000-0000-000000000000}"/>
          </ac:spMkLst>
        </pc:spChg>
      </pc:sldChg>
      <pc:sldChg chg="modSp mod">
        <pc:chgData name="Br Barry Parker" userId="27122f68-7ff6-498b-a268-17a5f0874146" providerId="ADAL" clId="{BC07F5FE-879C-459F-9AD3-E2AB75D28B1F}" dt="2020-06-11T10:41:42.129" v="19" actId="255"/>
        <pc:sldMkLst>
          <pc:docMk/>
          <pc:sldMk cId="3499547621" sldId="263"/>
        </pc:sldMkLst>
        <pc:spChg chg="mod">
          <ac:chgData name="Br Barry Parker" userId="27122f68-7ff6-498b-a268-17a5f0874146" providerId="ADAL" clId="{BC07F5FE-879C-459F-9AD3-E2AB75D28B1F}" dt="2020-06-11T10:41:42.129" v="19" actId="255"/>
          <ac:spMkLst>
            <pc:docMk/>
            <pc:sldMk cId="3499547621" sldId="26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fflanagan@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9 or 10</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7654471" cy="2387600"/>
          </a:xfrm>
        </p:spPr>
        <p:txBody>
          <a:bodyPr/>
          <a:lstStyle/>
          <a:p>
            <a:r>
              <a:rPr lang="en-AU" dirty="0">
                <a:cs typeface="Calibri"/>
              </a:rPr>
              <a:t>Humanities - Geography</a:t>
            </a:r>
            <a:endParaRPr lang="en-AU" dirty="0"/>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p:txBody>
          <a:bodyPr/>
          <a:lstStyle/>
          <a:p>
            <a:r>
              <a:rPr lang="en-US" dirty="0"/>
              <a:t>One Year Course</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838200" y="1825625"/>
            <a:ext cx="5987143" cy="4351338"/>
          </a:xfrm>
        </p:spPr>
        <p:txBody>
          <a:bodyPr>
            <a:normAutofit/>
          </a:bodyPr>
          <a:lstStyle/>
          <a:p>
            <a:r>
              <a:rPr lang="en-US" sz="2800" dirty="0"/>
              <a:t>The Geography elective is a one year course that can be studied in either Year 9 or Year 10</a:t>
            </a:r>
          </a:p>
          <a:p>
            <a:r>
              <a:rPr lang="en-US" sz="2800" dirty="0"/>
              <a:t>Geography focuses on the relationships between people, place, space and the importance of resource management.</a:t>
            </a:r>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study Geography?</a:t>
            </a:r>
          </a:p>
        </p:txBody>
      </p:sp>
      <p:sp>
        <p:nvSpPr>
          <p:cNvPr id="3" name="Content Placeholder 2"/>
          <p:cNvSpPr>
            <a:spLocks noGrp="1"/>
          </p:cNvSpPr>
          <p:nvPr>
            <p:ph idx="1"/>
          </p:nvPr>
        </p:nvSpPr>
        <p:spPr>
          <a:xfrm>
            <a:off x="838200" y="1825625"/>
            <a:ext cx="7217229" cy="4351338"/>
          </a:xfrm>
        </p:spPr>
        <p:txBody>
          <a:bodyPr>
            <a:normAutofit/>
          </a:bodyPr>
          <a:lstStyle/>
          <a:p>
            <a:r>
              <a:rPr lang="en-US" sz="2800" dirty="0"/>
              <a:t>Geography is an important subject for students to take. It teaches responsible citizenships through its close study of the impacts people can have on different environments. Geography also allows students to closely look at how people and resources are managed in different locations across the globe.</a:t>
            </a:r>
          </a:p>
        </p:txBody>
      </p:sp>
    </p:spTree>
    <p:extLst>
      <p:ext uri="{BB962C8B-B14F-4D97-AF65-F5344CB8AC3E}">
        <p14:creationId xmlns:p14="http://schemas.microsoft.com/office/powerpoint/2010/main" val="383686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434780" cy="875846"/>
          </a:xfrm>
        </p:spPr>
        <p:txBody>
          <a:bodyPr/>
          <a:lstStyle/>
          <a:p>
            <a:r>
              <a:rPr lang="en-US" dirty="0"/>
              <a:t>Topics Covered</a:t>
            </a:r>
          </a:p>
        </p:txBody>
      </p:sp>
      <p:sp>
        <p:nvSpPr>
          <p:cNvPr id="3" name="Content Placeholder 2"/>
          <p:cNvSpPr>
            <a:spLocks noGrp="1"/>
          </p:cNvSpPr>
          <p:nvPr>
            <p:ph idx="1"/>
          </p:nvPr>
        </p:nvSpPr>
        <p:spPr>
          <a:xfrm>
            <a:off x="838200" y="1240972"/>
            <a:ext cx="9434780" cy="5497285"/>
          </a:xfrm>
        </p:spPr>
        <p:txBody>
          <a:bodyPr>
            <a:normAutofit/>
          </a:bodyPr>
          <a:lstStyle/>
          <a:p>
            <a:r>
              <a:rPr lang="en-AU" sz="2800" dirty="0"/>
              <a:t>‘Geographies of interconnections’ focuses on investigating how people, through their choices and actions, are connected to places throughout the world in a wide variety of ways, and how these connections help to make and change places and their environments.</a:t>
            </a:r>
          </a:p>
          <a:p>
            <a:r>
              <a:rPr lang="en-AU" sz="2800" dirty="0"/>
              <a:t>This unit examines the interconnections between people and places through the products people buy and the effects of their production on the places that make them. </a:t>
            </a:r>
          </a:p>
          <a:p>
            <a:r>
              <a:rPr lang="en-AU" sz="2800" dirty="0"/>
              <a:t>Students examine the ways that transport and information and communication technologies have made it possible for an increasing range of services to be provided internationally, and for people in isolated rural areas to connect to information, services and people in other places</a:t>
            </a:r>
          </a:p>
          <a:p>
            <a:endParaRPr lang="en-AU" sz="2800" dirty="0"/>
          </a:p>
        </p:txBody>
      </p:sp>
    </p:spTree>
    <p:extLst>
      <p:ext uri="{BB962C8B-B14F-4D97-AF65-F5344CB8AC3E}">
        <p14:creationId xmlns:p14="http://schemas.microsoft.com/office/powerpoint/2010/main" val="25677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Change and Management</a:t>
            </a:r>
          </a:p>
        </p:txBody>
      </p:sp>
      <p:sp>
        <p:nvSpPr>
          <p:cNvPr id="3" name="Content Placeholder 2"/>
          <p:cNvSpPr>
            <a:spLocks noGrp="1"/>
          </p:cNvSpPr>
          <p:nvPr>
            <p:ph idx="1"/>
          </p:nvPr>
        </p:nvSpPr>
        <p:spPr>
          <a:xfrm>
            <a:off x="838200" y="1825625"/>
            <a:ext cx="9434780" cy="4814661"/>
          </a:xfrm>
        </p:spPr>
        <p:txBody>
          <a:bodyPr>
            <a:normAutofit/>
          </a:bodyPr>
          <a:lstStyle/>
          <a:p>
            <a:r>
              <a:rPr lang="en-US" sz="2800" dirty="0"/>
              <a:t>‘Environmental change and management’ focuses on investigating environmental geography through an in-depth study of a specific environment.</a:t>
            </a:r>
          </a:p>
          <a:p>
            <a:r>
              <a:rPr lang="en-US" sz="2800" dirty="0"/>
              <a:t>The unit begins with an overview of the environmental functions that support all life, the major challenges to their sustainability, and the environmental world views – including those of Aboriginal and Torres Strait Islander Peoples – that influence how people perceive and respond to these challenges.</a:t>
            </a:r>
          </a:p>
          <a:p>
            <a:r>
              <a:rPr lang="en-US" sz="2800" dirty="0"/>
              <a:t>Students gain the skills to evaluate the effectiveness of different management strategies</a:t>
            </a:r>
          </a:p>
          <a:p>
            <a:endParaRPr lang="en-US" sz="2800" dirty="0"/>
          </a:p>
        </p:txBody>
      </p:sp>
    </p:spTree>
    <p:extLst>
      <p:ext uri="{BB962C8B-B14F-4D97-AF65-F5344CB8AC3E}">
        <p14:creationId xmlns:p14="http://schemas.microsoft.com/office/powerpoint/2010/main" val="168442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Geographies of Human Wellbeing</a:t>
            </a:r>
          </a:p>
        </p:txBody>
      </p:sp>
      <p:sp>
        <p:nvSpPr>
          <p:cNvPr id="3" name="Content Placeholder 2"/>
          <p:cNvSpPr>
            <a:spLocks noGrp="1"/>
          </p:cNvSpPr>
          <p:nvPr>
            <p:ph idx="1"/>
          </p:nvPr>
        </p:nvSpPr>
        <p:spPr>
          <a:xfrm>
            <a:off x="838200" y="1825625"/>
            <a:ext cx="8022771" cy="3464832"/>
          </a:xfrm>
        </p:spPr>
        <p:txBody>
          <a:bodyPr>
            <a:normAutofit/>
          </a:bodyPr>
          <a:lstStyle/>
          <a:p>
            <a:r>
              <a:rPr lang="en-US" sz="2800" dirty="0"/>
              <a:t>Geographies of human wellbeing’ focuses on investigating global, national and local differences in human wellbeing between places. This unit examines the different concepts and measures of human wellbeing, and the causes of global differences in these measures between countries.</a:t>
            </a:r>
          </a:p>
        </p:txBody>
      </p:sp>
    </p:spTree>
    <p:extLst>
      <p:ext uri="{BB962C8B-B14F-4D97-AF65-F5344CB8AC3E}">
        <p14:creationId xmlns:p14="http://schemas.microsoft.com/office/powerpoint/2010/main" val="154770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Activities</a:t>
            </a:r>
          </a:p>
        </p:txBody>
      </p:sp>
      <p:sp>
        <p:nvSpPr>
          <p:cNvPr id="3" name="Content Placeholder 2"/>
          <p:cNvSpPr>
            <a:spLocks noGrp="1"/>
          </p:cNvSpPr>
          <p:nvPr>
            <p:ph idx="1"/>
          </p:nvPr>
        </p:nvSpPr>
        <p:spPr>
          <a:xfrm>
            <a:off x="838200" y="1825625"/>
            <a:ext cx="6879771" cy="4351338"/>
          </a:xfrm>
        </p:spPr>
        <p:txBody>
          <a:bodyPr>
            <a:normAutofit/>
          </a:bodyPr>
          <a:lstStyle/>
          <a:p>
            <a:r>
              <a:rPr lang="en-US" sz="2800" dirty="0"/>
              <a:t>Students of Geography are exposed to a wide variety of learning activities. </a:t>
            </a:r>
          </a:p>
          <a:p>
            <a:r>
              <a:rPr lang="en-US" sz="2800" dirty="0"/>
              <a:t>This course develops research skills by introducing students to a diverse range of methods for collecting and collating data</a:t>
            </a:r>
          </a:p>
          <a:p>
            <a:r>
              <a:rPr lang="en-US" sz="2800" dirty="0"/>
              <a:t>Practical skills like mapping, writing proposals and justifying opinions are developed in Geography</a:t>
            </a:r>
          </a:p>
        </p:txBody>
      </p:sp>
      <p:sp>
        <p:nvSpPr>
          <p:cNvPr id="4" name="Rectangle 3"/>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425541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Ms</a:t>
            </a:r>
            <a:r>
              <a:rPr lang="en-US" sz="3200" b="0" dirty="0">
                <a:solidFill>
                  <a:schemeClr val="bg1"/>
                </a:solidFill>
              </a:rPr>
              <a:t> Frankie Flanagan, Coordinator of Humanities, at </a:t>
            </a:r>
            <a:r>
              <a:rPr lang="en-US" sz="3200" b="0" u="sng" dirty="0">
                <a:solidFill>
                  <a:schemeClr val="bg1"/>
                </a:solidFill>
                <a:hlinkClick r:id="rId2">
                  <a:extLst>
                    <a:ext uri="{A12FA001-AC4F-418D-AE19-62706E023703}">
                      <ahyp:hlinkClr xmlns:ahyp="http://schemas.microsoft.com/office/drawing/2018/hyperlinkcolor" val="tx"/>
                    </a:ext>
                  </a:extLst>
                </a:hlinkClick>
              </a:rPr>
              <a:t>fflanagan@dominic.tas.edu.au</a:t>
            </a:r>
            <a:endParaRPr lang="en-US" sz="3200" b="0" dirty="0">
              <a:solidFill>
                <a:schemeClr val="bg1"/>
              </a:solidFill>
            </a:endParaRPr>
          </a:p>
        </p:txBody>
      </p:sp>
      <p:sp>
        <p:nvSpPr>
          <p:cNvPr id="3" name="Title 2"/>
          <p:cNvSpPr>
            <a:spLocks noGrp="1"/>
          </p:cNvSpPr>
          <p:nvPr>
            <p:ph type="title"/>
          </p:nvPr>
        </p:nvSpPr>
        <p:spPr/>
        <p:txBody>
          <a:bodyPr/>
          <a:lstStyle/>
          <a:p>
            <a:r>
              <a:rPr lang="en-US" dirty="0"/>
              <a:t>Find out more…</a:t>
            </a:r>
          </a:p>
        </p:txBody>
      </p:sp>
    </p:spTree>
    <p:extLst>
      <p:ext uri="{BB962C8B-B14F-4D97-AF65-F5344CB8AC3E}">
        <p14:creationId xmlns:p14="http://schemas.microsoft.com/office/powerpoint/2010/main" val="3499547621"/>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2.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ABD7A02-5BC7-44A1-8718-5652039EDFEC}"/>
</file>

<file path=docProps/app.xml><?xml version="1.0" encoding="utf-8"?>
<Properties xmlns="http://schemas.openxmlformats.org/officeDocument/2006/extended-properties" xmlns:vt="http://schemas.openxmlformats.org/officeDocument/2006/docPropsVTypes">
  <Template/>
  <TotalTime>141</TotalTime>
  <Words>429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Humanities - Geography</vt:lpstr>
      <vt:lpstr>One Year Course</vt:lpstr>
      <vt:lpstr>Why should I study Geography?</vt:lpstr>
      <vt:lpstr>Topics Covered</vt:lpstr>
      <vt:lpstr>Environmental Change and Management</vt:lpstr>
      <vt:lpstr>Geographies of Human Wellbeing</vt:lpstr>
      <vt:lpstr>Learning Activities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Br Barry Parker</cp:lastModifiedBy>
  <cp:revision>18</cp:revision>
  <dcterms:created xsi:type="dcterms:W3CDTF">2020-05-25T23:35:00Z</dcterms:created>
  <dcterms:modified xsi:type="dcterms:W3CDTF">2020-06-12T11:52:15Z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17164400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