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54F13-DFBC-4271-93E3-EEBBBE6A0E83}" v="13" dt="2020-06-11T10:48:38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Fulton" userId="d5308ebd-e105-4015-99f7-6ff666183ccc" providerId="ADAL" clId="{77D3DFB5-235B-493B-BC02-1F0B2478C322}"/>
    <pc:docChg chg="custSel addSld modSld">
      <pc:chgData name="Benjamin Fulton" userId="d5308ebd-e105-4015-99f7-6ff666183ccc" providerId="ADAL" clId="{77D3DFB5-235B-493B-BC02-1F0B2478C322}" dt="2020-05-28T04:42:28.778" v="416"/>
      <pc:docMkLst>
        <pc:docMk/>
      </pc:docMkLst>
      <pc:sldChg chg="modSp">
        <pc:chgData name="Benjamin Fulton" userId="d5308ebd-e105-4015-99f7-6ff666183ccc" providerId="ADAL" clId="{77D3DFB5-235B-493B-BC02-1F0B2478C322}" dt="2020-05-28T04:39:00.679" v="72" actId="20577"/>
        <pc:sldMkLst>
          <pc:docMk/>
          <pc:sldMk cId="1472690351" sldId="256"/>
        </pc:sldMkLst>
        <pc:spChg chg="mod">
          <ac:chgData name="Benjamin Fulton" userId="d5308ebd-e105-4015-99f7-6ff666183ccc" providerId="ADAL" clId="{77D3DFB5-235B-493B-BC02-1F0B2478C322}" dt="2020-05-28T04:38:53.566" v="60" actId="14100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enjamin Fulton" userId="d5308ebd-e105-4015-99f7-6ff666183ccc" providerId="ADAL" clId="{77D3DFB5-235B-493B-BC02-1F0B2478C322}" dt="2020-05-28T04:39:00.679" v="72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modSp">
        <pc:chgData name="Benjamin Fulton" userId="d5308ebd-e105-4015-99f7-6ff666183ccc" providerId="ADAL" clId="{77D3DFB5-235B-493B-BC02-1F0B2478C322}" dt="2020-05-28T04:42:08.890" v="413" actId="20577"/>
        <pc:sldMkLst>
          <pc:docMk/>
          <pc:sldMk cId="3996052907" sldId="257"/>
        </pc:sldMkLst>
        <pc:spChg chg="mod">
          <ac:chgData name="Benjamin Fulton" userId="d5308ebd-e105-4015-99f7-6ff666183ccc" providerId="ADAL" clId="{77D3DFB5-235B-493B-BC02-1F0B2478C322}" dt="2020-05-28T04:39:20.641" v="73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enjamin Fulton" userId="d5308ebd-e105-4015-99f7-6ff666183ccc" providerId="ADAL" clId="{77D3DFB5-235B-493B-BC02-1F0B2478C322}" dt="2020-05-28T04:42:08.890" v="413" actId="20577"/>
          <ac:spMkLst>
            <pc:docMk/>
            <pc:sldMk cId="3996052907" sldId="257"/>
            <ac:spMk id="3" creationId="{BCA5D394-1A44-46EB-8445-EA1ADACC130C}"/>
          </ac:spMkLst>
        </pc:spChg>
      </pc:sldChg>
      <pc:sldChg chg="modSp add">
        <pc:chgData name="Benjamin Fulton" userId="d5308ebd-e105-4015-99f7-6ff666183ccc" providerId="ADAL" clId="{77D3DFB5-235B-493B-BC02-1F0B2478C322}" dt="2020-05-28T04:42:21.040" v="415"/>
        <pc:sldMkLst>
          <pc:docMk/>
          <pc:sldMk cId="1710187290" sldId="258"/>
        </pc:sldMkLst>
        <pc:spChg chg="mod">
          <ac:chgData name="Benjamin Fulton" userId="d5308ebd-e105-4015-99f7-6ff666183ccc" providerId="ADAL" clId="{77D3DFB5-235B-493B-BC02-1F0B2478C322}" dt="2020-05-28T04:42:21.040" v="415"/>
          <ac:spMkLst>
            <pc:docMk/>
            <pc:sldMk cId="1710187290" sldId="258"/>
            <ac:spMk id="2" creationId="{668D0181-A173-4461-BE55-4350AB263387}"/>
          </ac:spMkLst>
        </pc:spChg>
      </pc:sldChg>
      <pc:sldChg chg="add">
        <pc:chgData name="Benjamin Fulton" userId="d5308ebd-e105-4015-99f7-6ff666183ccc" providerId="ADAL" clId="{77D3DFB5-235B-493B-BC02-1F0B2478C322}" dt="2020-05-28T04:42:28.778" v="416"/>
        <pc:sldMkLst>
          <pc:docMk/>
          <pc:sldMk cId="3092698125" sldId="259"/>
        </pc:sldMkLst>
      </pc:sldChg>
    </pc:docChg>
  </pc:docChgLst>
  <pc:docChgLst>
    <pc:chgData name="Br Barry Parker" userId="27122f68-7ff6-498b-a268-17a5f0874146" providerId="ADAL" clId="{0E554F13-DFBC-4271-93E3-EEBBBE6A0E83}"/>
    <pc:docChg chg="custSel addSld delSld modSld">
      <pc:chgData name="Br Barry Parker" userId="27122f68-7ff6-498b-a268-17a5f0874146" providerId="ADAL" clId="{0E554F13-DFBC-4271-93E3-EEBBBE6A0E83}" dt="2020-06-12T11:53:34.169" v="71" actId="14100"/>
      <pc:docMkLst>
        <pc:docMk/>
      </pc:docMkLst>
      <pc:sldChg chg="modSp mod">
        <pc:chgData name="Br Barry Parker" userId="27122f68-7ff6-498b-a268-17a5f0874146" providerId="ADAL" clId="{0E554F13-DFBC-4271-93E3-EEBBBE6A0E83}" dt="2020-06-12T11:35:44.809" v="59" actId="1076"/>
        <pc:sldMkLst>
          <pc:docMk/>
          <pc:sldMk cId="1472690351" sldId="256"/>
        </pc:sldMkLst>
        <pc:spChg chg="mod">
          <ac:chgData name="Br Barry Parker" userId="27122f68-7ff6-498b-a268-17a5f0874146" providerId="ADAL" clId="{0E554F13-DFBC-4271-93E3-EEBBBE6A0E83}" dt="2020-06-12T11:35:44.809" v="59" actId="1076"/>
          <ac:spMkLst>
            <pc:docMk/>
            <pc:sldMk cId="1472690351" sldId="256"/>
            <ac:spMk id="2" creationId="{281AD2A1-B31C-4377-AB3B-D0F6FFF47432}"/>
          </ac:spMkLst>
        </pc:spChg>
      </pc:sldChg>
      <pc:sldChg chg="modSp mod">
        <pc:chgData name="Br Barry Parker" userId="27122f68-7ff6-498b-a268-17a5f0874146" providerId="ADAL" clId="{0E554F13-DFBC-4271-93E3-EEBBBE6A0E83}" dt="2020-06-12T11:53:06.104" v="64" actId="790"/>
        <pc:sldMkLst>
          <pc:docMk/>
          <pc:sldMk cId="3996052907" sldId="257"/>
        </pc:sldMkLst>
        <pc:spChg chg="mod">
          <ac:chgData name="Br Barry Parker" userId="27122f68-7ff6-498b-a268-17a5f0874146" providerId="ADAL" clId="{0E554F13-DFBC-4271-93E3-EEBBBE6A0E83}" dt="2020-06-12T11:53:06.104" v="64" actId="790"/>
          <ac:spMkLst>
            <pc:docMk/>
            <pc:sldMk cId="3996052907" sldId="257"/>
            <ac:spMk id="3" creationId="{BCA5D394-1A44-46EB-8445-EA1ADACC130C}"/>
          </ac:spMkLst>
        </pc:spChg>
      </pc:sldChg>
      <pc:sldChg chg="modSp mod">
        <pc:chgData name="Br Barry Parker" userId="27122f68-7ff6-498b-a268-17a5f0874146" providerId="ADAL" clId="{0E554F13-DFBC-4271-93E3-EEBBBE6A0E83}" dt="2020-06-12T11:53:19.229" v="66" actId="14100"/>
        <pc:sldMkLst>
          <pc:docMk/>
          <pc:sldMk cId="1710187290" sldId="258"/>
        </pc:sldMkLst>
        <pc:spChg chg="mod">
          <ac:chgData name="Br Barry Parker" userId="27122f68-7ff6-498b-a268-17a5f0874146" providerId="ADAL" clId="{0E554F13-DFBC-4271-93E3-EEBBBE6A0E83}" dt="2020-06-12T11:53:19.229" v="66" actId="14100"/>
          <ac:spMkLst>
            <pc:docMk/>
            <pc:sldMk cId="1710187290" sldId="258"/>
            <ac:spMk id="3" creationId="{53FB5552-57F7-46D7-AC51-5B3C7D6435A2}"/>
          </ac:spMkLst>
        </pc:spChg>
      </pc:sldChg>
      <pc:sldChg chg="addSp delSp modSp del">
        <pc:chgData name="Br Barry Parker" userId="27122f68-7ff6-498b-a268-17a5f0874146" providerId="ADAL" clId="{0E554F13-DFBC-4271-93E3-EEBBBE6A0E83}" dt="2020-06-11T10:47:12.740" v="16" actId="47"/>
        <pc:sldMkLst>
          <pc:docMk/>
          <pc:sldMk cId="3092698125" sldId="259"/>
        </pc:sldMkLst>
        <pc:spChg chg="add del mod">
          <ac:chgData name="Br Barry Parker" userId="27122f68-7ff6-498b-a268-17a5f0874146" providerId="ADAL" clId="{0E554F13-DFBC-4271-93E3-EEBBBE6A0E83}" dt="2020-06-11T10:46:26.198" v="1"/>
          <ac:spMkLst>
            <pc:docMk/>
            <pc:sldMk cId="3092698125" sldId="259"/>
            <ac:spMk id="4" creationId="{6AA32643-CDE9-41A3-BC00-F10E11A1096E}"/>
          </ac:spMkLst>
        </pc:spChg>
        <pc:spChg chg="add del mod">
          <ac:chgData name="Br Barry Parker" userId="27122f68-7ff6-498b-a268-17a5f0874146" providerId="ADAL" clId="{0E554F13-DFBC-4271-93E3-EEBBBE6A0E83}" dt="2020-06-11T10:46:34.795" v="3"/>
          <ac:spMkLst>
            <pc:docMk/>
            <pc:sldMk cId="3092698125" sldId="259"/>
            <ac:spMk id="5" creationId="{35ADB3DC-D688-447B-8173-39F17A1AA9B8}"/>
          </ac:spMkLst>
        </pc:spChg>
        <pc:spChg chg="add del mod">
          <ac:chgData name="Br Barry Parker" userId="27122f68-7ff6-498b-a268-17a5f0874146" providerId="ADAL" clId="{0E554F13-DFBC-4271-93E3-EEBBBE6A0E83}" dt="2020-06-11T10:46:42.442" v="5"/>
          <ac:spMkLst>
            <pc:docMk/>
            <pc:sldMk cId="3092698125" sldId="259"/>
            <ac:spMk id="6" creationId="{8F7F44F0-3736-4DA7-ACBB-FC27ACE551E6}"/>
          </ac:spMkLst>
        </pc:spChg>
      </pc:sldChg>
      <pc:sldChg chg="modSp del mod">
        <pc:chgData name="Br Barry Parker" userId="27122f68-7ff6-498b-a268-17a5f0874146" providerId="ADAL" clId="{0E554F13-DFBC-4271-93E3-EEBBBE6A0E83}" dt="2020-06-11T10:48:40.939" v="46" actId="47"/>
        <pc:sldMkLst>
          <pc:docMk/>
          <pc:sldMk cId="2768206188" sldId="260"/>
        </pc:sldMkLst>
        <pc:spChg chg="mod">
          <ac:chgData name="Br Barry Parker" userId="27122f68-7ff6-498b-a268-17a5f0874146" providerId="ADAL" clId="{0E554F13-DFBC-4271-93E3-EEBBBE6A0E83}" dt="2020-06-11T10:48:07.654" v="39" actId="5793"/>
          <ac:spMkLst>
            <pc:docMk/>
            <pc:sldMk cId="2768206188" sldId="260"/>
            <ac:spMk id="3" creationId="{53FB5552-57F7-46D7-AC51-5B3C7D6435A2}"/>
          </ac:spMkLst>
        </pc:spChg>
      </pc:sldChg>
      <pc:sldChg chg="modSp add mod">
        <pc:chgData name="Br Barry Parker" userId="27122f68-7ff6-498b-a268-17a5f0874146" providerId="ADAL" clId="{0E554F13-DFBC-4271-93E3-EEBBBE6A0E83}" dt="2020-06-11T10:47:22.883" v="21" actId="20577"/>
        <pc:sldMkLst>
          <pc:docMk/>
          <pc:sldMk cId="1684172585" sldId="261"/>
        </pc:sldMkLst>
        <pc:spChg chg="mod">
          <ac:chgData name="Br Barry Parker" userId="27122f68-7ff6-498b-a268-17a5f0874146" providerId="ADAL" clId="{0E554F13-DFBC-4271-93E3-EEBBBE6A0E83}" dt="2020-06-11T10:47:22.883" v="21" actId="20577"/>
          <ac:spMkLst>
            <pc:docMk/>
            <pc:sldMk cId="1684172585" sldId="261"/>
            <ac:spMk id="3" creationId="{B9B13E95-5835-4FEF-B397-9B84850B7AF3}"/>
          </ac:spMkLst>
        </pc:spChg>
      </pc:sldChg>
      <pc:sldChg chg="modSp new mod">
        <pc:chgData name="Br Barry Parker" userId="27122f68-7ff6-498b-a268-17a5f0874146" providerId="ADAL" clId="{0E554F13-DFBC-4271-93E3-EEBBBE6A0E83}" dt="2020-06-12T11:53:34.169" v="71" actId="14100"/>
        <pc:sldMkLst>
          <pc:docMk/>
          <pc:sldMk cId="3922013600" sldId="262"/>
        </pc:sldMkLst>
        <pc:spChg chg="mod">
          <ac:chgData name="Br Barry Parker" userId="27122f68-7ff6-498b-a268-17a5f0874146" providerId="ADAL" clId="{0E554F13-DFBC-4271-93E3-EEBBBE6A0E83}" dt="2020-06-11T10:48:38.640" v="45"/>
          <ac:spMkLst>
            <pc:docMk/>
            <pc:sldMk cId="3922013600" sldId="262"/>
            <ac:spMk id="2" creationId="{D9D243DB-DC2C-4433-838F-D856BBD14512}"/>
          </ac:spMkLst>
        </pc:spChg>
        <pc:spChg chg="mod">
          <ac:chgData name="Br Barry Parker" userId="27122f68-7ff6-498b-a268-17a5f0874146" providerId="ADAL" clId="{0E554F13-DFBC-4271-93E3-EEBBBE6A0E83}" dt="2020-06-12T11:53:34.169" v="71" actId="14100"/>
          <ac:spMkLst>
            <pc:docMk/>
            <pc:sldMk cId="3922013600" sldId="262"/>
            <ac:spMk id="3" creationId="{A09E9C39-D85F-45FD-8C54-0C596787341C}"/>
          </ac:spMkLst>
        </pc:spChg>
      </pc:sldChg>
    </pc:docChg>
  </pc:docChgLst>
  <pc:docChgLst>
    <pc:chgData name="Janet Marcenko" userId="S::jmarcenko@dominic.tas.edu.au::f42c9099-de2c-4324-986e-f698ccd7d541" providerId="AD" clId="Web-{2FF18BDB-482B-5DCA-DD51-C68A17E48F67}"/>
    <pc:docChg chg="modSld">
      <pc:chgData name="Janet Marcenko" userId="S::jmarcenko@dominic.tas.edu.au::f42c9099-de2c-4324-986e-f698ccd7d541" providerId="AD" clId="Web-{2FF18BDB-482B-5DCA-DD51-C68A17E48F67}" dt="2020-06-10T04:31:33.260" v="17" actId="20577"/>
      <pc:docMkLst>
        <pc:docMk/>
      </pc:docMkLst>
      <pc:sldChg chg="modSp">
        <pc:chgData name="Janet Marcenko" userId="S::jmarcenko@dominic.tas.edu.au::f42c9099-de2c-4324-986e-f698ccd7d541" providerId="AD" clId="Web-{2FF18BDB-482B-5DCA-DD51-C68A17E48F67}" dt="2020-06-10T04:31:12.869" v="12" actId="20577"/>
        <pc:sldMkLst>
          <pc:docMk/>
          <pc:sldMk cId="3996052907" sldId="257"/>
        </pc:sldMkLst>
        <pc:spChg chg="mod">
          <ac:chgData name="Janet Marcenko" userId="S::jmarcenko@dominic.tas.edu.au::f42c9099-de2c-4324-986e-f698ccd7d541" providerId="AD" clId="Web-{2FF18BDB-482B-5DCA-DD51-C68A17E48F67}" dt="2020-06-10T04:31:12.869" v="12" actId="20577"/>
          <ac:spMkLst>
            <pc:docMk/>
            <pc:sldMk cId="3996052907" sldId="257"/>
            <ac:spMk id="3" creationId="{BCA5D394-1A44-46EB-8445-EA1ADACC130C}"/>
          </ac:spMkLst>
        </pc:spChg>
      </pc:sldChg>
      <pc:sldChg chg="modSp">
        <pc:chgData name="Janet Marcenko" userId="S::jmarcenko@dominic.tas.edu.au::f42c9099-de2c-4324-986e-f698ccd7d541" providerId="AD" clId="Web-{2FF18BDB-482B-5DCA-DD51-C68A17E48F67}" dt="2020-06-10T04:31:33.260" v="16" actId="20577"/>
        <pc:sldMkLst>
          <pc:docMk/>
          <pc:sldMk cId="1710187290" sldId="258"/>
        </pc:sldMkLst>
        <pc:spChg chg="mod">
          <ac:chgData name="Janet Marcenko" userId="S::jmarcenko@dominic.tas.edu.au::f42c9099-de2c-4324-986e-f698ccd7d541" providerId="AD" clId="Web-{2FF18BDB-482B-5DCA-DD51-C68A17E48F67}" dt="2020-06-10T04:31:33.260" v="16" actId="20577"/>
          <ac:spMkLst>
            <pc:docMk/>
            <pc:sldMk cId="1710187290" sldId="258"/>
            <ac:spMk id="3" creationId="{53FB5552-57F7-46D7-AC51-5B3C7D6435A2}"/>
          </ac:spMkLst>
        </pc:spChg>
      </pc:sldChg>
    </pc:docChg>
  </pc:docChgLst>
  <pc:docChgLst>
    <pc:chgData name="Benjamin Fulton" userId="d5308ebd-e105-4015-99f7-6ff666183ccc" providerId="ADAL" clId="{88D86411-42A6-491F-B846-B0EFF4252EAB}"/>
    <pc:docChg chg="undo custSel addSld modSld">
      <pc:chgData name="Benjamin Fulton" userId="d5308ebd-e105-4015-99f7-6ff666183ccc" providerId="ADAL" clId="{88D86411-42A6-491F-B846-B0EFF4252EAB}" dt="2020-05-28T23:32:06.409" v="154" actId="12"/>
      <pc:docMkLst>
        <pc:docMk/>
      </pc:docMkLst>
      <pc:sldChg chg="modSp">
        <pc:chgData name="Benjamin Fulton" userId="d5308ebd-e105-4015-99f7-6ff666183ccc" providerId="ADAL" clId="{88D86411-42A6-491F-B846-B0EFF4252EAB}" dt="2020-05-28T23:32:06.409" v="154" actId="12"/>
        <pc:sldMkLst>
          <pc:docMk/>
          <pc:sldMk cId="1710187290" sldId="258"/>
        </pc:sldMkLst>
        <pc:spChg chg="mod">
          <ac:chgData name="Benjamin Fulton" userId="d5308ebd-e105-4015-99f7-6ff666183ccc" providerId="ADAL" clId="{88D86411-42A6-491F-B846-B0EFF4252EAB}" dt="2020-05-28T23:32:06.409" v="154" actId="12"/>
          <ac:spMkLst>
            <pc:docMk/>
            <pc:sldMk cId="1710187290" sldId="258"/>
            <ac:spMk id="3" creationId="{53FB5552-57F7-46D7-AC51-5B3C7D6435A2}"/>
          </ac:spMkLst>
        </pc:spChg>
      </pc:sldChg>
      <pc:sldChg chg="add">
        <pc:chgData name="Benjamin Fulton" userId="d5308ebd-e105-4015-99f7-6ff666183ccc" providerId="ADAL" clId="{88D86411-42A6-491F-B846-B0EFF4252EAB}" dt="2020-05-28T23:28:03.922" v="28"/>
        <pc:sldMkLst>
          <pc:docMk/>
          <pc:sldMk cId="276820618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9 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057" y="204544"/>
            <a:ext cx="8080513" cy="4577212"/>
          </a:xfrm>
        </p:spPr>
        <p:txBody>
          <a:bodyPr/>
          <a:lstStyle/>
          <a:p>
            <a:r>
              <a:rPr lang="en-AU" sz="7200" dirty="0">
                <a:cs typeface="Calibri"/>
              </a:rPr>
              <a:t>Humanities - Introduction to  Psychology and Sociology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Year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0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2800" dirty="0"/>
              <a:t>Introduction to Psychology &amp; Sociology is a one year course that can be taken in either Year 9 or Year 10.</a:t>
            </a:r>
          </a:p>
          <a:p>
            <a:endParaRPr lang="en-AU" sz="2800" dirty="0"/>
          </a:p>
          <a:p>
            <a:r>
              <a:rPr lang="en-AU" sz="2800" dirty="0"/>
              <a:t>This is a theory based course that provides students with a basic understanding of sociological and psychological concepts and frameworks, as well as an introduction to research methods an case studies.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0181-A173-4461-BE55-4350AB26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5552-57F7-46D7-AC51-5B3C7D64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7114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AU" sz="3200" u="sng"/>
              <a:t>Topics in this course include:</a:t>
            </a:r>
          </a:p>
          <a:p>
            <a:r>
              <a:rPr lang="en-AU" sz="3200"/>
              <a:t>Socialisation </a:t>
            </a:r>
          </a:p>
          <a:p>
            <a:r>
              <a:rPr lang="en-AU" sz="3200"/>
              <a:t>Youth culture </a:t>
            </a:r>
          </a:p>
          <a:p>
            <a:r>
              <a:rPr lang="en-AU" sz="3200"/>
              <a:t>Influences on individual behaviour</a:t>
            </a:r>
            <a:endParaRPr lang="en-AU" sz="3200">
              <a:cs typeface="Calibri"/>
            </a:endParaRPr>
          </a:p>
          <a:p>
            <a:r>
              <a:rPr lang="en-AU" sz="3200"/>
              <a:t>Collective behaviours</a:t>
            </a:r>
          </a:p>
          <a:p>
            <a:r>
              <a:rPr lang="en-AU" sz="3200"/>
              <a:t>Dreaming and sleep </a:t>
            </a:r>
          </a:p>
          <a:p>
            <a:r>
              <a:rPr lang="en-AU" sz="3200"/>
              <a:t>The brain </a:t>
            </a:r>
          </a:p>
          <a:p>
            <a:r>
              <a:rPr lang="en-AU" sz="3200"/>
              <a:t>Abnormal psychology</a:t>
            </a:r>
          </a:p>
        </p:txBody>
      </p:sp>
    </p:spTree>
    <p:extLst>
      <p:ext uri="{BB962C8B-B14F-4D97-AF65-F5344CB8AC3E}">
        <p14:creationId xmlns:p14="http://schemas.microsoft.com/office/powerpoint/2010/main" val="171018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43DB-DC2C-4433-838F-D856BBD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will I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9C39-D85F-45FD-8C54-0C596787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u="sng"/>
              <a:t>You will have the opportunity to: </a:t>
            </a:r>
          </a:p>
          <a:p>
            <a:r>
              <a:rPr lang="en-AU" sz="2800"/>
              <a:t>Understand human behaviour and thinking </a:t>
            </a:r>
          </a:p>
          <a:p>
            <a:r>
              <a:rPr lang="en-AU" sz="2800"/>
              <a:t>Know how to conduct research scientifically and ethically </a:t>
            </a:r>
          </a:p>
          <a:p>
            <a:r>
              <a:rPr lang="en-AU" sz="2800"/>
              <a:t>Undertake individual and group research projects</a:t>
            </a:r>
          </a:p>
          <a:p>
            <a:r>
              <a:rPr lang="en-AU" sz="2800"/>
              <a:t>Learn from sociologists and psychologists in the field</a:t>
            </a:r>
          </a:p>
          <a:p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392201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Ms</a:t>
            </a:r>
            <a:r>
              <a:rPr lang="en-US" sz="3200" b="0" dirty="0">
                <a:solidFill>
                  <a:schemeClr val="bg1"/>
                </a:solidFill>
              </a:rPr>
              <a:t> Frankie Flanagan, Coordinator of Humanities, at fflanagan@dominic.tas.edu.au.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6DB4A7-8B9D-4AA6-9636-8D5E9C6D2F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163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Humanities - Introduction to  Psychology and Sociology</vt:lpstr>
      <vt:lpstr>One Year Course</vt:lpstr>
      <vt:lpstr>What will I study?</vt:lpstr>
      <vt:lpstr>What will I study?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18</cp:revision>
  <dcterms:created xsi:type="dcterms:W3CDTF">2020-05-25T23:35:00Z</dcterms:created>
  <dcterms:modified xsi:type="dcterms:W3CDTF">2020-06-12T11:53:40Z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17042000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