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E90F3-4D6C-4B7B-A482-44FC731A610C}" v="2" dt="2020-06-11T10:29:0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837E90F3-4D6C-4B7B-A482-44FC731A610C}"/>
    <pc:docChg chg="custSel addSld modSld">
      <pc:chgData name="Br Barry Parker" userId="27122f68-7ff6-498b-a268-17a5f0874146" providerId="ADAL" clId="{837E90F3-4D6C-4B7B-A482-44FC731A610C}" dt="2020-06-12T11:23:04.713" v="89" actId="12"/>
      <pc:docMkLst>
        <pc:docMk/>
      </pc:docMkLst>
      <pc:sldChg chg="modSp mod">
        <pc:chgData name="Br Barry Parker" userId="27122f68-7ff6-498b-a268-17a5f0874146" providerId="ADAL" clId="{837E90F3-4D6C-4B7B-A482-44FC731A610C}" dt="2020-06-12T11:04:18.293" v="21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837E90F3-4D6C-4B7B-A482-44FC731A610C}" dt="2020-06-12T11:04:18.293" v="21" actId="14100"/>
          <ac:spMkLst>
            <pc:docMk/>
            <pc:sldMk cId="1472690351" sldId="256"/>
            <ac:spMk id="2" creationId="{281AD2A1-B31C-4377-AB3B-D0F6FFF47432}"/>
          </ac:spMkLst>
        </pc:spChg>
      </pc:sldChg>
      <pc:sldChg chg="modSp mod">
        <pc:chgData name="Br Barry Parker" userId="27122f68-7ff6-498b-a268-17a5f0874146" providerId="ADAL" clId="{837E90F3-4D6C-4B7B-A482-44FC731A610C}" dt="2020-06-12T11:04:58.417" v="26" actId="33524"/>
        <pc:sldMkLst>
          <pc:docMk/>
          <pc:sldMk cId="3996052907" sldId="257"/>
        </pc:sldMkLst>
        <pc:spChg chg="mod">
          <ac:chgData name="Br Barry Parker" userId="27122f68-7ff6-498b-a268-17a5f0874146" providerId="ADAL" clId="{837E90F3-4D6C-4B7B-A482-44FC731A610C}" dt="2020-06-12T11:04:58.417" v="26" actId="33524"/>
          <ac:spMkLst>
            <pc:docMk/>
            <pc:sldMk cId="3996052907" sldId="257"/>
            <ac:spMk id="3" creationId="{BCA5D394-1A44-46EB-8445-EA1ADACC130C}"/>
          </ac:spMkLst>
        </pc:spChg>
      </pc:sldChg>
      <pc:sldChg chg="modSp mod">
        <pc:chgData name="Br Barry Parker" userId="27122f68-7ff6-498b-a268-17a5f0874146" providerId="ADAL" clId="{837E90F3-4D6C-4B7B-A482-44FC731A610C}" dt="2020-06-12T11:23:04.713" v="89" actId="12"/>
        <pc:sldMkLst>
          <pc:docMk/>
          <pc:sldMk cId="3549591123" sldId="260"/>
        </pc:sldMkLst>
        <pc:spChg chg="mod">
          <ac:chgData name="Br Barry Parker" userId="27122f68-7ff6-498b-a268-17a5f0874146" providerId="ADAL" clId="{837E90F3-4D6C-4B7B-A482-44FC731A610C}" dt="2020-06-12T11:23:04.713" v="89" actId="12"/>
          <ac:spMkLst>
            <pc:docMk/>
            <pc:sldMk cId="3549591123" sldId="260"/>
            <ac:spMk id="3" creationId="{ABC24BFC-4A70-44CF-BC2C-C7860A1947CD}"/>
          </ac:spMkLst>
        </pc:spChg>
      </pc:sldChg>
      <pc:sldChg chg="addSp delSp modSp mod">
        <pc:chgData name="Br Barry Parker" userId="27122f68-7ff6-498b-a268-17a5f0874146" providerId="ADAL" clId="{837E90F3-4D6C-4B7B-A482-44FC731A610C}" dt="2020-06-12T11:10:52.038" v="76" actId="1076"/>
        <pc:sldMkLst>
          <pc:docMk/>
          <pc:sldMk cId="2524449205" sldId="262"/>
        </pc:sldMkLst>
        <pc:spChg chg="mod">
          <ac:chgData name="Br Barry Parker" userId="27122f68-7ff6-498b-a268-17a5f0874146" providerId="ADAL" clId="{837E90F3-4D6C-4B7B-A482-44FC731A610C}" dt="2020-06-12T11:10:52.038" v="76" actId="1076"/>
          <ac:spMkLst>
            <pc:docMk/>
            <pc:sldMk cId="2524449205" sldId="262"/>
            <ac:spMk id="3" creationId="{C646AFB3-85D1-45E6-AD5D-7FED2AC166C6}"/>
          </ac:spMkLst>
        </pc:spChg>
        <pc:spChg chg="add mod">
          <ac:chgData name="Br Barry Parker" userId="27122f68-7ff6-498b-a268-17a5f0874146" providerId="ADAL" clId="{837E90F3-4D6C-4B7B-A482-44FC731A610C}" dt="2020-06-12T11:10:45.855" v="75" actId="1076"/>
          <ac:spMkLst>
            <pc:docMk/>
            <pc:sldMk cId="2524449205" sldId="262"/>
            <ac:spMk id="4" creationId="{9309727F-A7B9-45E9-BCD6-EF8C5C222FAD}"/>
          </ac:spMkLst>
        </pc:spChg>
        <pc:spChg chg="del mod">
          <ac:chgData name="Br Barry Parker" userId="27122f68-7ff6-498b-a268-17a5f0874146" providerId="ADAL" clId="{837E90F3-4D6C-4B7B-A482-44FC731A610C}" dt="2020-06-11T10:28:29.007" v="1" actId="478"/>
          <ac:spMkLst>
            <pc:docMk/>
            <pc:sldMk cId="2524449205" sldId="262"/>
            <ac:spMk id="6" creationId="{870B1441-6BFA-4794-BEC5-71007C67E631}"/>
          </ac:spMkLst>
        </pc:spChg>
      </pc:sldChg>
      <pc:sldChg chg="modSp mod">
        <pc:chgData name="Br Barry Parker" userId="27122f68-7ff6-498b-a268-17a5f0874146" providerId="ADAL" clId="{837E90F3-4D6C-4B7B-A482-44FC731A610C}" dt="2020-06-12T11:05:24.571" v="31" actId="790"/>
        <pc:sldMkLst>
          <pc:docMk/>
          <pc:sldMk cId="3064306185" sldId="264"/>
        </pc:sldMkLst>
        <pc:spChg chg="mod">
          <ac:chgData name="Br Barry Parker" userId="27122f68-7ff6-498b-a268-17a5f0874146" providerId="ADAL" clId="{837E90F3-4D6C-4B7B-A482-44FC731A610C}" dt="2020-06-12T11:05:24.571" v="31" actId="790"/>
          <ac:spMkLst>
            <pc:docMk/>
            <pc:sldMk cId="3064306185" sldId="264"/>
            <ac:spMk id="3" creationId="{00000000-0000-0000-0000-000000000000}"/>
          </ac:spMkLst>
        </pc:spChg>
      </pc:sldChg>
      <pc:sldChg chg="modSp add mod">
        <pc:chgData name="Br Barry Parker" userId="27122f68-7ff6-498b-a268-17a5f0874146" providerId="ADAL" clId="{837E90F3-4D6C-4B7B-A482-44FC731A610C}" dt="2020-06-11T10:31:29.281" v="18" actId="120"/>
        <pc:sldMkLst>
          <pc:docMk/>
          <pc:sldMk cId="3019512439" sldId="265"/>
        </pc:sldMkLst>
        <pc:spChg chg="mod">
          <ac:chgData name="Br Barry Parker" userId="27122f68-7ff6-498b-a268-17a5f0874146" providerId="ADAL" clId="{837E90F3-4D6C-4B7B-A482-44FC731A610C}" dt="2020-06-11T10:31:29.281" v="18" actId="120"/>
          <ac:spMkLst>
            <pc:docMk/>
            <pc:sldMk cId="3019512439" sldId="265"/>
            <ac:spMk id="2" creationId="{8DC5B066-D460-41A4-9BF3-33662D0AED39}"/>
          </ac:spMkLst>
        </pc:spChg>
      </pc:sldChg>
    </pc:docChg>
  </pc:docChgLst>
  <pc:docChgLst>
    <pc:chgData name="Janet Marcenko" userId="S::jmarcenko@dominic.tas.edu.au::f42c9099-de2c-4324-986e-f698ccd7d541" providerId="AD" clId="Web-{6DD7A368-AC7A-72EF-2E7E-3A531DFC386A}"/>
    <pc:docChg chg="addSld delSld modSld">
      <pc:chgData name="Janet Marcenko" userId="S::jmarcenko@dominic.tas.edu.au::f42c9099-de2c-4324-986e-f698ccd7d541" providerId="AD" clId="Web-{6DD7A368-AC7A-72EF-2E7E-3A531DFC386A}" dt="2020-06-10T23:47:47.273" v="20"/>
      <pc:docMkLst>
        <pc:docMk/>
      </pc:docMkLst>
      <pc:sldChg chg="modSp new del">
        <pc:chgData name="Janet Marcenko" userId="S::jmarcenko@dominic.tas.edu.au::f42c9099-de2c-4324-986e-f698ccd7d541" providerId="AD" clId="Web-{6DD7A368-AC7A-72EF-2E7E-3A531DFC386A}" dt="2020-06-10T23:47:47.273" v="20"/>
        <pc:sldMkLst>
          <pc:docMk/>
          <pc:sldMk cId="1313163865" sldId="265"/>
        </pc:sldMkLst>
        <pc:spChg chg="mod">
          <ac:chgData name="Janet Marcenko" userId="S::jmarcenko@dominic.tas.edu.au::f42c9099-de2c-4324-986e-f698ccd7d541" providerId="AD" clId="Web-{6DD7A368-AC7A-72EF-2E7E-3A531DFC386A}" dt="2020-06-10T23:47:47.195" v="18" actId="20577"/>
          <ac:spMkLst>
            <pc:docMk/>
            <pc:sldMk cId="1313163865" sldId="265"/>
            <ac:spMk id="2" creationId="{C121D863-34F0-48CD-9421-076DDA89E9C6}"/>
          </ac:spMkLst>
        </pc:spChg>
        <pc:spChg chg="mod">
          <ac:chgData name="Janet Marcenko" userId="S::jmarcenko@dominic.tas.edu.au::f42c9099-de2c-4324-986e-f698ccd7d541" providerId="AD" clId="Web-{6DD7A368-AC7A-72EF-2E7E-3A531DFC386A}" dt="2020-06-10T23:47:20.225" v="9" actId="20577"/>
          <ac:spMkLst>
            <pc:docMk/>
            <pc:sldMk cId="1313163865" sldId="265"/>
            <ac:spMk id="3" creationId="{84DC55DC-3BB6-4B39-81D5-193EABA5CE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8416471" cy="2568636"/>
          </a:xfrm>
        </p:spPr>
        <p:txBody>
          <a:bodyPr/>
          <a:lstStyle/>
          <a:p>
            <a:r>
              <a:rPr lang="en-AU" dirty="0">
                <a:cs typeface="Calibri"/>
              </a:rPr>
              <a:t>Mathematics - </a:t>
            </a:r>
            <a:r>
              <a:rPr lang="en-US" dirty="0" err="1"/>
              <a:t>Maths</a:t>
            </a:r>
            <a:r>
              <a:rPr lang="en-US" dirty="0"/>
              <a:t> 10A Plus </a:t>
            </a:r>
            <a:br>
              <a:rPr lang="en-AU" dirty="0">
                <a:cs typeface="Calibri"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80284"/>
            <a:ext cx="9434780" cy="1325563"/>
          </a:xfrm>
        </p:spPr>
        <p:txBody>
          <a:bodyPr/>
          <a:lstStyle/>
          <a:p>
            <a:r>
              <a:rPr lang="en-US" dirty="0"/>
              <a:t>One Year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45" y="1690688"/>
            <a:ext cx="8221184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err="1"/>
              <a:t>Maths</a:t>
            </a:r>
            <a:r>
              <a:rPr lang="en-US" sz="2800" dirty="0"/>
              <a:t> 10 A plus is a one year course which can be studied in year 10.</a:t>
            </a:r>
          </a:p>
          <a:p>
            <a:pPr fontAlgn="base"/>
            <a:r>
              <a:rPr lang="en-US" sz="2800" dirty="0"/>
              <a:t>Pre-requisite: Successful completion of Mathematics Extension in year 9 or an interview with Head of Mathematics. </a:t>
            </a:r>
          </a:p>
          <a:p>
            <a:pPr fontAlgn="base"/>
            <a:r>
              <a:rPr lang="en-US" sz="2800" dirty="0"/>
              <a:t>This is an academically demanding course for the most able of Mathematics students and requires application well beyond what is expected in Core Mathematics.</a:t>
            </a:r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take </a:t>
            </a:r>
            <a:r>
              <a:rPr lang="en-US" dirty="0" err="1"/>
              <a:t>Maths</a:t>
            </a:r>
            <a:r>
              <a:rPr lang="en-US" dirty="0"/>
              <a:t> 10A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18714" cy="4351338"/>
          </a:xfrm>
        </p:spPr>
        <p:txBody>
          <a:bodyPr>
            <a:normAutofit/>
          </a:bodyPr>
          <a:lstStyle/>
          <a:p>
            <a:pPr fontAlgn="base"/>
            <a:r>
              <a:rPr lang="en-AU" sz="2800" dirty="0"/>
              <a:t>Successfully completing Maths 10A Plus at Dominic College, would allow students to study Mathematics Methods – Foundation (Level 3) or Mathematics Methods (Level 4) in Year 11. </a:t>
            </a:r>
          </a:p>
          <a:p>
            <a:pPr fontAlgn="base"/>
            <a:r>
              <a:rPr lang="en-AU" sz="2800" dirty="0"/>
              <a:t>If Mathematics Methods (Level 4) is studied in Year 11, and if the student wanted to proceed to the highest pre-tertiary level in Mathematics, they could study Mathematics Specialised (Level 4) in Year 12. </a:t>
            </a:r>
          </a:p>
        </p:txBody>
      </p:sp>
    </p:spTree>
    <p:extLst>
      <p:ext uri="{BB962C8B-B14F-4D97-AF65-F5344CB8AC3E}">
        <p14:creationId xmlns:p14="http://schemas.microsoft.com/office/powerpoint/2010/main" val="30643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412-5952-46A4-AE6C-5572D8B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subject can lead you to careers in: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FB3-85D1-45E6-AD5D-7FED2AC1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67"/>
            <a:ext cx="4336209" cy="4833294"/>
          </a:xfrm>
        </p:spPr>
        <p:txBody>
          <a:bodyPr numCol="1">
            <a:normAutofit lnSpcReduction="10000"/>
          </a:bodyPr>
          <a:lstStyle/>
          <a:p>
            <a:r>
              <a:rPr lang="en-AU" sz="2800" dirty="0"/>
              <a:t>Analysis and Statistics</a:t>
            </a:r>
          </a:p>
          <a:p>
            <a:r>
              <a:rPr lang="en-AU" sz="2800" dirty="0"/>
              <a:t>Astronomy</a:t>
            </a:r>
          </a:p>
          <a:p>
            <a:r>
              <a:rPr lang="en-AU" sz="2800" dirty="0"/>
              <a:t>Biotechnology</a:t>
            </a:r>
          </a:p>
          <a:p>
            <a:r>
              <a:rPr lang="en-AU" sz="2800" dirty="0"/>
              <a:t>Defence Forces</a:t>
            </a:r>
          </a:p>
          <a:p>
            <a:r>
              <a:rPr lang="en-AU" sz="2800" dirty="0"/>
              <a:t>Environmental modelling</a:t>
            </a:r>
          </a:p>
          <a:p>
            <a:r>
              <a:rPr lang="en-AU" sz="2800" dirty="0"/>
              <a:t>Teaching</a:t>
            </a:r>
          </a:p>
          <a:p>
            <a:pPr marL="285750" indent="-285750"/>
            <a:r>
              <a:rPr lang="en-AU" sz="2800" dirty="0"/>
              <a:t>Town Planning</a:t>
            </a:r>
            <a:endParaRPr lang="en-AU" sz="2800" dirty="0">
              <a:solidFill>
                <a:schemeClr val="bg2"/>
              </a:solidFill>
            </a:endParaRPr>
          </a:p>
          <a:p>
            <a:pPr marL="285750" indent="-285750"/>
            <a:r>
              <a:rPr lang="en-AU" sz="2800" dirty="0"/>
              <a:t>Transport</a:t>
            </a:r>
          </a:p>
          <a:p>
            <a:r>
              <a:rPr lang="en-AU" sz="2800" dirty="0"/>
              <a:t>Engineering</a:t>
            </a:r>
          </a:p>
          <a:p>
            <a:r>
              <a:rPr lang="en-AU" sz="2800" dirty="0"/>
              <a:t>Economics</a:t>
            </a:r>
          </a:p>
          <a:p>
            <a:endParaRPr lang="en-AU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09727F-A7B9-45E9-BCD6-EF8C5C222FAD}"/>
              </a:ext>
            </a:extLst>
          </p:cNvPr>
          <p:cNvSpPr txBox="1">
            <a:spLocks/>
          </p:cNvSpPr>
          <p:nvPr/>
        </p:nvSpPr>
        <p:spPr>
          <a:xfrm>
            <a:off x="5334002" y="1542567"/>
            <a:ext cx="4027714" cy="483329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Metallurgy</a:t>
            </a:r>
          </a:p>
          <a:p>
            <a:r>
              <a:rPr lang="en-US" sz="2800" dirty="0"/>
              <a:t>Meteorology</a:t>
            </a:r>
          </a:p>
          <a:p>
            <a:r>
              <a:rPr lang="en-US" sz="2800" dirty="0"/>
              <a:t>Medicine</a:t>
            </a:r>
          </a:p>
          <a:p>
            <a:r>
              <a:rPr lang="en-US" sz="2800" dirty="0"/>
              <a:t>Market Research</a:t>
            </a:r>
          </a:p>
          <a:p>
            <a:r>
              <a:rPr lang="en-US" sz="2800" dirty="0"/>
              <a:t>Pharmacy</a:t>
            </a:r>
          </a:p>
          <a:p>
            <a:r>
              <a:rPr lang="en-US" sz="2800" dirty="0"/>
              <a:t>Quantity Surveying	</a:t>
            </a:r>
          </a:p>
          <a:p>
            <a:r>
              <a:rPr lang="en-US" sz="2800" dirty="0"/>
              <a:t>Valuing</a:t>
            </a:r>
          </a:p>
          <a:p>
            <a:r>
              <a:rPr lang="en-US" sz="2800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5244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D445-6FEF-4882-9B3A-A92A551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4BFC-4A70-44CF-BC2C-C7860A19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5" y="1517714"/>
            <a:ext cx="9434780" cy="5122571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Understanding of concepts and techniques drawn from algebra, the study of functions, calculus and probability </a:t>
            </a:r>
          </a:p>
          <a:p>
            <a:r>
              <a:rPr lang="en-AU" dirty="0"/>
              <a:t>Ability to solve applied problems using concepts and techniques drawn from algebra, functions, calculus and probability </a:t>
            </a:r>
          </a:p>
          <a:p>
            <a:r>
              <a:rPr lang="en-AU" dirty="0"/>
              <a:t>Reasoning in mathematical contexts and interpretation of mathematical information including ascertaining the reasonableness of solutions to problems </a:t>
            </a:r>
          </a:p>
          <a:p>
            <a:r>
              <a:rPr lang="en-AU" dirty="0"/>
              <a:t>Capacity to communicate in a concise and systematic manner using appropriate mathematical and statistical language </a:t>
            </a:r>
          </a:p>
          <a:p>
            <a:r>
              <a:rPr lang="en-AU" dirty="0"/>
              <a:t>Capacity to choose and use technology appropriately and efficiently </a:t>
            </a:r>
          </a:p>
          <a:p>
            <a:r>
              <a:rPr lang="en-AU" dirty="0"/>
              <a:t>Have personal skills to organise and complete activities including practical tasks</a:t>
            </a:r>
          </a:p>
        </p:txBody>
      </p:sp>
    </p:spTree>
    <p:extLst>
      <p:ext uri="{BB962C8B-B14F-4D97-AF65-F5344CB8AC3E}">
        <p14:creationId xmlns:p14="http://schemas.microsoft.com/office/powerpoint/2010/main" val="354959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5B066-D460-41A4-9BF3-33662D0AE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Please feel free to contact </a:t>
            </a:r>
            <a:r>
              <a:rPr lang="en-US" sz="3200" b="0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 Sunita Kumrai, Coordinator of Mathematics, at skumrai@dominic.tas.edu.au</a:t>
            </a:r>
            <a:endParaRPr lang="en-US" sz="3200" b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5CC17-2F32-4836-9C44-E51F7DFE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more information...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785DAC-5362-4227-BFBD-F7632097F855}"/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306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Mathematics - Maths 10A Plus  </vt:lpstr>
      <vt:lpstr>One Year Course</vt:lpstr>
      <vt:lpstr>Why Should I take Maths 10A Plus</vt:lpstr>
      <vt:lpstr>This subject can lead you to careers in: </vt:lpstr>
      <vt:lpstr>What will I learn</vt:lpstr>
      <vt:lpstr>For more information...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38</cp:revision>
  <dcterms:created xsi:type="dcterms:W3CDTF">2020-05-25T23:35:00Z</dcterms:created>
  <dcterms:modified xsi:type="dcterms:W3CDTF">2020-06-12T11:23:09Z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