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2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F41AC-0277-4D8E-A32C-B56DA35A83AE}" v="2" dt="2020-06-11T10:23:5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671F41AC-0277-4D8E-A32C-B56DA35A83AE}"/>
    <pc:docChg chg="undo custSel addSld modSld">
      <pc:chgData name="Br Barry Parker" userId="27122f68-7ff6-498b-a268-17a5f0874146" providerId="ADAL" clId="{671F41AC-0277-4D8E-A32C-B56DA35A83AE}" dt="2020-06-13T00:11:59.681" v="120" actId="14100"/>
      <pc:docMkLst>
        <pc:docMk/>
      </pc:docMkLst>
      <pc:sldChg chg="modSp mod">
        <pc:chgData name="Br Barry Parker" userId="27122f68-7ff6-498b-a268-17a5f0874146" providerId="ADAL" clId="{671F41AC-0277-4D8E-A32C-B56DA35A83AE}" dt="2020-06-12T11:03:02.965" v="37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671F41AC-0277-4D8E-A32C-B56DA35A83AE}" dt="2020-06-12T11:03:02.965" v="37" actId="14100"/>
          <ac:spMkLst>
            <pc:docMk/>
            <pc:sldMk cId="1472690351" sldId="256"/>
            <ac:spMk id="2" creationId="{281AD2A1-B31C-4377-AB3B-D0F6FFF47432}"/>
          </ac:spMkLst>
        </pc:spChg>
      </pc:sldChg>
      <pc:sldChg chg="modSp mod">
        <pc:chgData name="Br Barry Parker" userId="27122f68-7ff6-498b-a268-17a5f0874146" providerId="ADAL" clId="{671F41AC-0277-4D8E-A32C-B56DA35A83AE}" dt="2020-06-13T00:11:48.150" v="117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671F41AC-0277-4D8E-A32C-B56DA35A83AE}" dt="2020-06-13T00:11:41.590" v="115" actId="14100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671F41AC-0277-4D8E-A32C-B56DA35A83AE}" dt="2020-06-13T00:11:48.150" v="117" actId="14100"/>
          <ac:spMkLst>
            <pc:docMk/>
            <pc:sldMk cId="3996052907" sldId="257"/>
            <ac:spMk id="3" creationId="{BCA5D394-1A44-46EB-8445-EA1ADACC130C}"/>
          </ac:spMkLst>
        </pc:spChg>
      </pc:sldChg>
      <pc:sldChg chg="modSp mod">
        <pc:chgData name="Br Barry Parker" userId="27122f68-7ff6-498b-a268-17a5f0874146" providerId="ADAL" clId="{671F41AC-0277-4D8E-A32C-B56DA35A83AE}" dt="2020-06-12T11:20:54.064" v="109" actId="12"/>
        <pc:sldMkLst>
          <pc:docMk/>
          <pc:sldMk cId="3549591123" sldId="260"/>
        </pc:sldMkLst>
        <pc:spChg chg="mod">
          <ac:chgData name="Br Barry Parker" userId="27122f68-7ff6-498b-a268-17a5f0874146" providerId="ADAL" clId="{671F41AC-0277-4D8E-A32C-B56DA35A83AE}" dt="2020-06-12T11:20:54.064" v="109" actId="12"/>
          <ac:spMkLst>
            <pc:docMk/>
            <pc:sldMk cId="3549591123" sldId="260"/>
            <ac:spMk id="3" creationId="{ABC24BFC-4A70-44CF-BC2C-C7860A1947CD}"/>
          </ac:spMkLst>
        </pc:spChg>
      </pc:sldChg>
      <pc:sldChg chg="addSp delSp modSp mod">
        <pc:chgData name="Br Barry Parker" userId="27122f68-7ff6-498b-a268-17a5f0874146" providerId="ADAL" clId="{671F41AC-0277-4D8E-A32C-B56DA35A83AE}" dt="2020-06-12T11:19:55.188" v="67" actId="1076"/>
        <pc:sldMkLst>
          <pc:docMk/>
          <pc:sldMk cId="2524449205" sldId="262"/>
        </pc:sldMkLst>
        <pc:spChg chg="mod">
          <ac:chgData name="Br Barry Parker" userId="27122f68-7ff6-498b-a268-17a5f0874146" providerId="ADAL" clId="{671F41AC-0277-4D8E-A32C-B56DA35A83AE}" dt="2020-06-12T11:19:55.188" v="67" actId="1076"/>
          <ac:spMkLst>
            <pc:docMk/>
            <pc:sldMk cId="2524449205" sldId="262"/>
            <ac:spMk id="3" creationId="{C646AFB3-85D1-45E6-AD5D-7FED2AC166C6}"/>
          </ac:spMkLst>
        </pc:spChg>
        <pc:spChg chg="add mod">
          <ac:chgData name="Br Barry Parker" userId="27122f68-7ff6-498b-a268-17a5f0874146" providerId="ADAL" clId="{671F41AC-0277-4D8E-A32C-B56DA35A83AE}" dt="2020-06-12T11:19:51.666" v="66" actId="1076"/>
          <ac:spMkLst>
            <pc:docMk/>
            <pc:sldMk cId="2524449205" sldId="262"/>
            <ac:spMk id="4" creationId="{02B543C0-85D9-435B-884F-7BDA70FA07D5}"/>
          </ac:spMkLst>
        </pc:spChg>
        <pc:spChg chg="del mod">
          <ac:chgData name="Br Barry Parker" userId="27122f68-7ff6-498b-a268-17a5f0874146" providerId="ADAL" clId="{671F41AC-0277-4D8E-A32C-B56DA35A83AE}" dt="2020-06-11T10:23:51.600" v="3" actId="478"/>
          <ac:spMkLst>
            <pc:docMk/>
            <pc:sldMk cId="2524449205" sldId="262"/>
            <ac:spMk id="6" creationId="{870B1441-6BFA-4794-BEC5-71007C67E631}"/>
          </ac:spMkLst>
        </pc:spChg>
      </pc:sldChg>
      <pc:sldChg chg="modSp mod">
        <pc:chgData name="Br Barry Parker" userId="27122f68-7ff6-498b-a268-17a5f0874146" providerId="ADAL" clId="{671F41AC-0277-4D8E-A32C-B56DA35A83AE}" dt="2020-06-13T00:11:59.681" v="120" actId="14100"/>
        <pc:sldMkLst>
          <pc:docMk/>
          <pc:sldMk cId="3064306185" sldId="264"/>
        </pc:sldMkLst>
        <pc:spChg chg="mod">
          <ac:chgData name="Br Barry Parker" userId="27122f68-7ff6-498b-a268-17a5f0874146" providerId="ADAL" clId="{671F41AC-0277-4D8E-A32C-B56DA35A83AE}" dt="2020-06-13T00:11:59.681" v="120" actId="14100"/>
          <ac:spMkLst>
            <pc:docMk/>
            <pc:sldMk cId="3064306185" sldId="264"/>
            <ac:spMk id="3" creationId="{00000000-0000-0000-0000-000000000000}"/>
          </ac:spMkLst>
        </pc:spChg>
      </pc:sldChg>
      <pc:sldChg chg="modSp add mod">
        <pc:chgData name="Br Barry Parker" userId="27122f68-7ff6-498b-a268-17a5f0874146" providerId="ADAL" clId="{671F41AC-0277-4D8E-A32C-B56DA35A83AE}" dt="2020-06-11T10:31:17.571" v="32" actId="120"/>
        <pc:sldMkLst>
          <pc:docMk/>
          <pc:sldMk cId="3019512439" sldId="265"/>
        </pc:sldMkLst>
        <pc:spChg chg="mod">
          <ac:chgData name="Br Barry Parker" userId="27122f68-7ff6-498b-a268-17a5f0874146" providerId="ADAL" clId="{671F41AC-0277-4D8E-A32C-B56DA35A83AE}" dt="2020-06-11T10:31:17.571" v="32" actId="120"/>
          <ac:spMkLst>
            <pc:docMk/>
            <pc:sldMk cId="3019512439" sldId="265"/>
            <ac:spMk id="2" creationId="{8DC5B066-D460-41A4-9BF3-33662D0AED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8677729" cy="2568636"/>
          </a:xfrm>
        </p:spPr>
        <p:txBody>
          <a:bodyPr/>
          <a:lstStyle/>
          <a:p>
            <a:r>
              <a:rPr lang="en-AU" dirty="0">
                <a:cs typeface="Calibri"/>
              </a:rPr>
              <a:t>Mathematics - Essential Maths</a:t>
            </a:r>
            <a:br>
              <a:rPr lang="en-AU" dirty="0">
                <a:cs typeface="Calibri"/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0284"/>
            <a:ext cx="9054094" cy="1325563"/>
          </a:xfrm>
        </p:spPr>
        <p:txBody>
          <a:bodyPr/>
          <a:lstStyle/>
          <a:p>
            <a:r>
              <a:rPr lang="en-US" dirty="0"/>
              <a:t>One Year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605847"/>
            <a:ext cx="7523018" cy="4351338"/>
          </a:xfrm>
        </p:spPr>
        <p:txBody>
          <a:bodyPr>
            <a:normAutofit/>
          </a:bodyPr>
          <a:lstStyle/>
          <a:p>
            <a:pPr fontAlgn="base"/>
            <a:r>
              <a:rPr lang="en-AU" sz="2800" dirty="0"/>
              <a:t>Essential Maths is a one year course which can be studied in year 9 or year 10.</a:t>
            </a:r>
          </a:p>
          <a:p>
            <a:pPr fontAlgn="base"/>
            <a:r>
              <a:rPr lang="en-AU" sz="2800" dirty="0"/>
              <a:t>It is designed for students who require a structured and tightly focused course to develop their numeracy skills to a standard expected by workplace employers and for everyday adult mathematics.</a:t>
            </a:r>
          </a:p>
          <a:p>
            <a:pPr marL="0" indent="0" fontAlgn="base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take Essential </a:t>
            </a:r>
            <a:r>
              <a:rPr lang="en-US" dirty="0" err="1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316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Essential </a:t>
            </a:r>
            <a:r>
              <a:rPr lang="en-US" sz="2800" dirty="0" err="1"/>
              <a:t>Maths</a:t>
            </a:r>
            <a:r>
              <a:rPr lang="en-US" sz="2800" dirty="0"/>
              <a:t> is intended to improve numeracy skills required by workplace employers and for everyday adult mathematics. </a:t>
            </a:r>
          </a:p>
          <a:p>
            <a:pPr fontAlgn="base"/>
            <a:r>
              <a:rPr lang="en-US" sz="2800" dirty="0"/>
              <a:t>It involves project-based learning, investigations, practical tasks, presentations, or a journal of numeracy. </a:t>
            </a:r>
          </a:p>
        </p:txBody>
      </p:sp>
    </p:spTree>
    <p:extLst>
      <p:ext uri="{BB962C8B-B14F-4D97-AF65-F5344CB8AC3E}">
        <p14:creationId xmlns:p14="http://schemas.microsoft.com/office/powerpoint/2010/main" val="30643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412-5952-46A4-AE6C-5572D8B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subject can lead you to careers in: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AFB3-85D1-45E6-AD5D-7FED2AC1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3887321" cy="5260109"/>
          </a:xfrm>
        </p:spPr>
        <p:txBody>
          <a:bodyPr numCol="1">
            <a:noAutofit/>
          </a:bodyPr>
          <a:lstStyle/>
          <a:p>
            <a:r>
              <a:rPr lang="en-AU" sz="2800" dirty="0"/>
              <a:t>Analysis and Statistics</a:t>
            </a:r>
          </a:p>
          <a:p>
            <a:r>
              <a:rPr lang="en-AU" sz="2800" dirty="0"/>
              <a:t>Architecture</a:t>
            </a:r>
          </a:p>
          <a:p>
            <a:r>
              <a:rPr lang="en-AU" sz="2800" dirty="0"/>
              <a:t>Brick-layering</a:t>
            </a:r>
          </a:p>
          <a:p>
            <a:r>
              <a:rPr lang="en-AU" sz="2800" dirty="0"/>
              <a:t>Building</a:t>
            </a:r>
          </a:p>
          <a:p>
            <a:r>
              <a:rPr lang="en-AU" sz="2800" dirty="0"/>
              <a:t>Business Systems</a:t>
            </a:r>
          </a:p>
          <a:p>
            <a:r>
              <a:rPr lang="en-AU" sz="2800" dirty="0"/>
              <a:t>Carpentry</a:t>
            </a:r>
          </a:p>
          <a:p>
            <a:r>
              <a:rPr lang="en-AU" sz="2800" dirty="0"/>
              <a:t>Defence Forces</a:t>
            </a:r>
          </a:p>
          <a:p>
            <a:r>
              <a:rPr lang="en-AU" sz="2800" dirty="0"/>
              <a:t>Hair dressing</a:t>
            </a:r>
          </a:p>
          <a:p>
            <a:r>
              <a:rPr lang="en-AU" sz="2800" dirty="0"/>
              <a:t>Teaching</a:t>
            </a:r>
          </a:p>
          <a:p>
            <a:r>
              <a:rPr lang="en-AU" sz="2800" dirty="0"/>
              <a:t>Retail</a:t>
            </a:r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543C0-85D9-435B-884F-7BDA70FA07D5}"/>
              </a:ext>
            </a:extLst>
          </p:cNvPr>
          <p:cNvSpPr/>
          <p:nvPr/>
        </p:nvSpPr>
        <p:spPr>
          <a:xfrm>
            <a:off x="5400435" y="1360714"/>
            <a:ext cx="4135450" cy="512127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Hospitality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Engineering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Economics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Metallurgy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Market Research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Motor Mechanics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Pharmacy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Plumbing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Quantity Surveying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E345D"/>
                </a:solidFill>
              </a:rPr>
              <a:t>Town Planning</a:t>
            </a:r>
          </a:p>
        </p:txBody>
      </p:sp>
    </p:spTree>
    <p:extLst>
      <p:ext uri="{BB962C8B-B14F-4D97-AF65-F5344CB8AC3E}">
        <p14:creationId xmlns:p14="http://schemas.microsoft.com/office/powerpoint/2010/main" val="25244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D445-6FEF-4882-9B3A-A92A551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4BFC-4A70-44CF-BC2C-C7860A19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5" y="1517715"/>
            <a:ext cx="9434780" cy="4589172"/>
          </a:xfrm>
        </p:spPr>
        <p:txBody>
          <a:bodyPr>
            <a:normAutofit/>
          </a:bodyPr>
          <a:lstStyle/>
          <a:p>
            <a:r>
              <a:rPr lang="en-US" sz="2800" dirty="0"/>
              <a:t>Interpret and calculate with whole numbers and familiar fractions, decimals and percentages </a:t>
            </a:r>
          </a:p>
          <a:p>
            <a:r>
              <a:rPr lang="en-US" sz="2800" dirty="0"/>
              <a:t>Financial literacy </a:t>
            </a:r>
          </a:p>
          <a:p>
            <a:r>
              <a:rPr lang="en-US" sz="2800" dirty="0"/>
              <a:t>Estimate, measure and calculate routine metric measurements, including conversion of metric units </a:t>
            </a:r>
          </a:p>
          <a:p>
            <a:r>
              <a:rPr lang="en-US" sz="2800" dirty="0"/>
              <a:t>Interpret, draw and construct 2D and 3D shapes and carry out calculations based on these shapes </a:t>
            </a:r>
          </a:p>
          <a:p>
            <a:r>
              <a:rPr lang="en-US" sz="2800" dirty="0"/>
              <a:t>Use routine maps and plans in an everyday adult context </a:t>
            </a:r>
          </a:p>
          <a:p>
            <a:r>
              <a:rPr lang="en-US" sz="2800" dirty="0"/>
              <a:t>Construct routine tables and graphs</a:t>
            </a:r>
          </a:p>
        </p:txBody>
      </p:sp>
    </p:spTree>
    <p:extLst>
      <p:ext uri="{BB962C8B-B14F-4D97-AF65-F5344CB8AC3E}">
        <p14:creationId xmlns:p14="http://schemas.microsoft.com/office/powerpoint/2010/main" val="354959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5B066-D460-41A4-9BF3-33662D0AE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Please feel free to contact </a:t>
            </a:r>
            <a:r>
              <a:rPr lang="en-US" sz="3200" b="0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en-US" sz="3200" b="0" dirty="0">
                <a:solidFill>
                  <a:schemeClr val="bg1"/>
                </a:solidFill>
                <a:ea typeface="+mn-lt"/>
                <a:cs typeface="+mn-lt"/>
              </a:rPr>
              <a:t> Sunita Kumrai, Coordinator of Mathematics, at skumrai@dominic.tas.edu.au</a:t>
            </a:r>
            <a:endParaRPr lang="en-US" sz="3200" b="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C5CC17-2F32-4836-9C44-E51F7DFE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more information...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66CBA-D92D-4231-A1FB-F89CBD3037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234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Mathematics - Essential Maths </vt:lpstr>
      <vt:lpstr>One Year Course</vt:lpstr>
      <vt:lpstr>Why Should I take Essential Maths</vt:lpstr>
      <vt:lpstr>This subject can lead you to careers in: </vt:lpstr>
      <vt:lpstr>What will I learn</vt:lpstr>
      <vt:lpstr>For more information...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26</cp:revision>
  <dcterms:created xsi:type="dcterms:W3CDTF">2020-05-25T23:35:00Z</dcterms:created>
  <dcterms:modified xsi:type="dcterms:W3CDTF">2020-06-13T00:12:11Z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