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01B4E-29F1-476C-8ED5-C51691F65DE9}" v="2" dt="2020-06-11T10:29:4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18701B4E-29F1-476C-8ED5-C51691F65DE9}"/>
    <pc:docChg chg="custSel addSld modSld">
      <pc:chgData name="Br Barry Parker" userId="27122f68-7ff6-498b-a268-17a5f0874146" providerId="ADAL" clId="{18701B4E-29F1-476C-8ED5-C51691F65DE9}" dt="2020-06-12T11:21:34.113" v="82" actId="12"/>
      <pc:docMkLst>
        <pc:docMk/>
      </pc:docMkLst>
      <pc:sldChg chg="modSp mod">
        <pc:chgData name="Br Barry Parker" userId="27122f68-7ff6-498b-a268-17a5f0874146" providerId="ADAL" clId="{18701B4E-29F1-476C-8ED5-C51691F65DE9}" dt="2020-06-12T11:03:41.661" v="19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18701B4E-29F1-476C-8ED5-C51691F65DE9}" dt="2020-06-12T11:03:41.661" v="19" actId="14100"/>
          <ac:spMkLst>
            <pc:docMk/>
            <pc:sldMk cId="1472690351" sldId="256"/>
            <ac:spMk id="2" creationId="{281AD2A1-B31C-4377-AB3B-D0F6FFF47432}"/>
          </ac:spMkLst>
        </pc:spChg>
      </pc:sldChg>
      <pc:sldChg chg="modSp mod">
        <pc:chgData name="Br Barry Parker" userId="27122f68-7ff6-498b-a268-17a5f0874146" providerId="ADAL" clId="{18701B4E-29F1-476C-8ED5-C51691F65DE9}" dt="2020-06-12T11:14:01.132" v="26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18701B4E-29F1-476C-8ED5-C51691F65DE9}" dt="2020-06-12T11:13:53.583" v="24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18701B4E-29F1-476C-8ED5-C51691F65DE9}" dt="2020-06-12T11:14:01.132" v="26" actId="14100"/>
          <ac:spMkLst>
            <pc:docMk/>
            <pc:sldMk cId="3996052907" sldId="257"/>
            <ac:spMk id="3" creationId="{BCA5D394-1A44-46EB-8445-EA1ADACC130C}"/>
          </ac:spMkLst>
        </pc:spChg>
      </pc:sldChg>
      <pc:sldChg chg="modSp mod">
        <pc:chgData name="Br Barry Parker" userId="27122f68-7ff6-498b-a268-17a5f0874146" providerId="ADAL" clId="{18701B4E-29F1-476C-8ED5-C51691F65DE9}" dt="2020-06-12T11:21:34.113" v="82" actId="12"/>
        <pc:sldMkLst>
          <pc:docMk/>
          <pc:sldMk cId="3549591123" sldId="260"/>
        </pc:sldMkLst>
        <pc:spChg chg="mod">
          <ac:chgData name="Br Barry Parker" userId="27122f68-7ff6-498b-a268-17a5f0874146" providerId="ADAL" clId="{18701B4E-29F1-476C-8ED5-C51691F65DE9}" dt="2020-06-12T11:21:34.113" v="82" actId="12"/>
          <ac:spMkLst>
            <pc:docMk/>
            <pc:sldMk cId="3549591123" sldId="260"/>
            <ac:spMk id="3" creationId="{ABC24BFC-4A70-44CF-BC2C-C7860A1947CD}"/>
          </ac:spMkLst>
        </pc:spChg>
      </pc:sldChg>
      <pc:sldChg chg="addSp delSp modSp mod">
        <pc:chgData name="Br Barry Parker" userId="27122f68-7ff6-498b-a268-17a5f0874146" providerId="ADAL" clId="{18701B4E-29F1-476C-8ED5-C51691F65DE9}" dt="2020-06-12T11:16:13.413" v="57" actId="20577"/>
        <pc:sldMkLst>
          <pc:docMk/>
          <pc:sldMk cId="2524449205" sldId="262"/>
        </pc:sldMkLst>
        <pc:spChg chg="mod">
          <ac:chgData name="Br Barry Parker" userId="27122f68-7ff6-498b-a268-17a5f0874146" providerId="ADAL" clId="{18701B4E-29F1-476C-8ED5-C51691F65DE9}" dt="2020-06-12T11:16:10.261" v="56" actId="1076"/>
          <ac:spMkLst>
            <pc:docMk/>
            <pc:sldMk cId="2524449205" sldId="262"/>
            <ac:spMk id="3" creationId="{C646AFB3-85D1-45E6-AD5D-7FED2AC166C6}"/>
          </ac:spMkLst>
        </pc:spChg>
        <pc:spChg chg="add mod">
          <ac:chgData name="Br Barry Parker" userId="27122f68-7ff6-498b-a268-17a5f0874146" providerId="ADAL" clId="{18701B4E-29F1-476C-8ED5-C51691F65DE9}" dt="2020-06-12T11:16:13.413" v="57" actId="20577"/>
          <ac:spMkLst>
            <pc:docMk/>
            <pc:sldMk cId="2524449205" sldId="262"/>
            <ac:spMk id="4" creationId="{8573848B-4535-4104-BCED-9632E2C3C2EB}"/>
          </ac:spMkLst>
        </pc:spChg>
        <pc:spChg chg="del mod">
          <ac:chgData name="Br Barry Parker" userId="27122f68-7ff6-498b-a268-17a5f0874146" providerId="ADAL" clId="{18701B4E-29F1-476C-8ED5-C51691F65DE9}" dt="2020-06-11T10:29:35.448" v="2" actId="478"/>
          <ac:spMkLst>
            <pc:docMk/>
            <pc:sldMk cId="2524449205" sldId="262"/>
            <ac:spMk id="6" creationId="{870B1441-6BFA-4794-BEC5-71007C67E631}"/>
          </ac:spMkLst>
        </pc:spChg>
      </pc:sldChg>
      <pc:sldChg chg="modSp mod">
        <pc:chgData name="Br Barry Parker" userId="27122f68-7ff6-498b-a268-17a5f0874146" providerId="ADAL" clId="{18701B4E-29F1-476C-8ED5-C51691F65DE9}" dt="2020-06-12T11:14:24.745" v="32" actId="14100"/>
        <pc:sldMkLst>
          <pc:docMk/>
          <pc:sldMk cId="3064306185" sldId="264"/>
        </pc:sldMkLst>
        <pc:spChg chg="mod">
          <ac:chgData name="Br Barry Parker" userId="27122f68-7ff6-498b-a268-17a5f0874146" providerId="ADAL" clId="{18701B4E-29F1-476C-8ED5-C51691F65DE9}" dt="2020-06-12T11:14:24.745" v="32" actId="14100"/>
          <ac:spMkLst>
            <pc:docMk/>
            <pc:sldMk cId="3064306185" sldId="264"/>
            <ac:spMk id="3" creationId="{00000000-0000-0000-0000-000000000000}"/>
          </ac:spMkLst>
        </pc:spChg>
      </pc:sldChg>
      <pc:sldChg chg="add">
        <pc:chgData name="Br Barry Parker" userId="27122f68-7ff6-498b-a268-17a5f0874146" providerId="ADAL" clId="{18701B4E-29F1-476C-8ED5-C51691F65DE9}" dt="2020-06-11T10:29:26.618" v="0"/>
        <pc:sldMkLst>
          <pc:docMk/>
          <pc:sldMk cId="301951243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970"/>
            <a:ext cx="8153400" cy="3624550"/>
          </a:xfrm>
        </p:spPr>
        <p:txBody>
          <a:bodyPr/>
          <a:lstStyle/>
          <a:p>
            <a:r>
              <a:rPr lang="en-AU" sz="7200" dirty="0">
                <a:cs typeface="Calibri"/>
              </a:rPr>
              <a:t>Mathematics – </a:t>
            </a:r>
            <a:br>
              <a:rPr lang="en-AU" sz="7200" dirty="0">
                <a:cs typeface="Calibri"/>
              </a:rPr>
            </a:br>
            <a:r>
              <a:rPr lang="en-US" sz="7200" dirty="0"/>
              <a:t>General </a:t>
            </a:r>
            <a:r>
              <a:rPr lang="en-US" sz="7200" dirty="0" err="1"/>
              <a:t>Maths</a:t>
            </a:r>
            <a:r>
              <a:rPr lang="en-US" sz="7200" dirty="0"/>
              <a:t> Preparatory Course </a:t>
            </a:r>
            <a:br>
              <a:rPr lang="en-AU" sz="7200" dirty="0">
                <a:cs typeface="Calibri"/>
              </a:rPr>
            </a:b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280284"/>
            <a:ext cx="9049740" cy="1325563"/>
          </a:xfrm>
        </p:spPr>
        <p:txBody>
          <a:bodyPr/>
          <a:lstStyle/>
          <a:p>
            <a:r>
              <a:rPr lang="en-US" dirty="0"/>
              <a:t>One Year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3" y="1690688"/>
            <a:ext cx="6651173" cy="4351338"/>
          </a:xfrm>
        </p:spPr>
        <p:txBody>
          <a:bodyPr>
            <a:normAutofit/>
          </a:bodyPr>
          <a:lstStyle/>
          <a:p>
            <a:pPr fontAlgn="base"/>
            <a:r>
              <a:rPr lang="en-AU" sz="2800" dirty="0"/>
              <a:t>General Maths is a one year course which can be studied in year 10.</a:t>
            </a:r>
          </a:p>
          <a:p>
            <a:pPr fontAlgn="base"/>
            <a:r>
              <a:rPr lang="en-AU" sz="2800" dirty="0"/>
              <a:t>Pre-requisite: A minimum of ‘C’ grade in algebra in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take General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79971" cy="4351338"/>
          </a:xfrm>
        </p:spPr>
        <p:txBody>
          <a:bodyPr>
            <a:normAutofit/>
          </a:bodyPr>
          <a:lstStyle/>
          <a:p>
            <a:pPr fontAlgn="base"/>
            <a:r>
              <a:rPr lang="en-AU" sz="2800" dirty="0"/>
              <a:t>This course aims to provide students with an opportunity to be exposed to elements of the Senior General Mathematics Level 3 course that is offered in College. </a:t>
            </a:r>
          </a:p>
          <a:p>
            <a:pPr fontAlgn="base"/>
            <a:r>
              <a:rPr lang="en-AU" sz="2800" dirty="0"/>
              <a:t>Students in this course will study various topics that are not offered in the 7 – 10 Australian Curriculum: Mathematics, but which are a part of the General Mathematics course. </a:t>
            </a:r>
          </a:p>
          <a:p>
            <a:pPr fontAlgn="base"/>
            <a:r>
              <a:rPr lang="en-AU" sz="2800" dirty="0"/>
              <a:t>This will then provide them with a solid foundation leading into General Mathematics Level 3.</a:t>
            </a:r>
          </a:p>
          <a:p>
            <a:pPr marL="0" indent="0" fontAlgn="base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643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412-5952-46A4-AE6C-5572D8B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subject can lead you to careers in: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FB3-85D1-45E6-AD5D-7FED2AC1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3"/>
            <a:ext cx="4344522" cy="4858232"/>
          </a:xfrm>
        </p:spPr>
        <p:txBody>
          <a:bodyPr numCol="1">
            <a:normAutofit lnSpcReduction="10000"/>
          </a:bodyPr>
          <a:lstStyle/>
          <a:p>
            <a:r>
              <a:rPr lang="en-AU" sz="2800" dirty="0"/>
              <a:t>Analysis and Statistics</a:t>
            </a:r>
          </a:p>
          <a:p>
            <a:r>
              <a:rPr lang="en-AU" sz="2800" dirty="0"/>
              <a:t>Astronomy</a:t>
            </a:r>
          </a:p>
          <a:p>
            <a:r>
              <a:rPr lang="en-AU" sz="2800" dirty="0"/>
              <a:t>Biotechnology</a:t>
            </a:r>
          </a:p>
          <a:p>
            <a:r>
              <a:rPr lang="en-AU" sz="2800" dirty="0"/>
              <a:t>Defence Forces</a:t>
            </a:r>
          </a:p>
          <a:p>
            <a:r>
              <a:rPr lang="en-AU" sz="2800" dirty="0"/>
              <a:t>Environmental modelling</a:t>
            </a:r>
          </a:p>
          <a:p>
            <a:r>
              <a:rPr lang="en-AU" sz="2800" dirty="0"/>
              <a:t>Teaching</a:t>
            </a:r>
          </a:p>
          <a:p>
            <a:r>
              <a:rPr lang="en-AU" sz="2800" dirty="0"/>
              <a:t>Town Planning</a:t>
            </a:r>
            <a:endParaRPr lang="en-AU" sz="2800" dirty="0">
              <a:solidFill>
                <a:schemeClr val="bg2"/>
              </a:solidFill>
            </a:endParaRPr>
          </a:p>
          <a:p>
            <a:r>
              <a:rPr lang="en-AU" sz="2800" dirty="0"/>
              <a:t>Transport</a:t>
            </a:r>
          </a:p>
          <a:p>
            <a:r>
              <a:rPr lang="en-AU" sz="2800" dirty="0"/>
              <a:t>Engineering</a:t>
            </a:r>
          </a:p>
          <a:p>
            <a:r>
              <a:rPr lang="en-AU" sz="2800" dirty="0"/>
              <a:t>Economics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3848B-4535-4104-BCED-9632E2C3C2EB}"/>
              </a:ext>
            </a:extLst>
          </p:cNvPr>
          <p:cNvSpPr/>
          <p:nvPr/>
        </p:nvSpPr>
        <p:spPr>
          <a:xfrm>
            <a:off x="5555590" y="1376313"/>
            <a:ext cx="3526971" cy="448020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Metallurgy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Meteorology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Medicine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Market Research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Pharmacy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Quantity Surveying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Valuing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5244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D445-6FEF-4882-9B3A-A92A551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4BFC-4A70-44CF-BC2C-C7860A19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7032172" cy="4753516"/>
          </a:xfrm>
        </p:spPr>
        <p:txBody>
          <a:bodyPr>
            <a:normAutofit/>
          </a:bodyPr>
          <a:lstStyle/>
          <a:p>
            <a:r>
              <a:rPr lang="en-US" sz="2800" dirty="0"/>
              <a:t>Bivariate data analysis </a:t>
            </a:r>
          </a:p>
          <a:p>
            <a:r>
              <a:rPr lang="en-US" sz="2800" dirty="0"/>
              <a:t>Growth and decay in sequences </a:t>
            </a:r>
          </a:p>
          <a:p>
            <a:r>
              <a:rPr lang="en-US" sz="2800" dirty="0"/>
              <a:t>Finance - loans, investments and annuities </a:t>
            </a:r>
          </a:p>
          <a:p>
            <a:r>
              <a:rPr lang="en-US" sz="2800" dirty="0"/>
              <a:t>Trigonometry and world geometry </a:t>
            </a:r>
          </a:p>
          <a:p>
            <a:r>
              <a:rPr lang="en-US" sz="2800" dirty="0"/>
              <a:t>Networks and decision mathematics</a:t>
            </a:r>
          </a:p>
        </p:txBody>
      </p:sp>
    </p:spTree>
    <p:extLst>
      <p:ext uri="{BB962C8B-B14F-4D97-AF65-F5344CB8AC3E}">
        <p14:creationId xmlns:p14="http://schemas.microsoft.com/office/powerpoint/2010/main" val="354959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5B066-D460-41A4-9BF3-33662D0AE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Please feel free to contact </a:t>
            </a:r>
            <a:r>
              <a:rPr lang="en-US" sz="3200" b="0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 Sunita Kumrai, Coordinator of Mathematics, at skumrai@dominic.tas.edu.au</a:t>
            </a:r>
            <a:endParaRPr lang="en-US" sz="3200" b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5CC17-2F32-4836-9C44-E51F7DFE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more information...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FAAB0-A30D-43C6-A944-A148B7B4AFB6}"/>
</file>

<file path=customXml/itemProps2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216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Mathematics –  General Maths Preparatory Course  </vt:lpstr>
      <vt:lpstr>One Year Course</vt:lpstr>
      <vt:lpstr>Why Should I take General Maths</vt:lpstr>
      <vt:lpstr>This subject can lead you to careers in: </vt:lpstr>
      <vt:lpstr>What will I learn</vt:lpstr>
      <vt:lpstr>For more information...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29</cp:revision>
  <dcterms:created xsi:type="dcterms:W3CDTF">2020-05-25T23:35:00Z</dcterms:created>
  <dcterms:modified xsi:type="dcterms:W3CDTF">2020-06-12T11:21:55Z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