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7257D-C8C0-4B1C-804D-24C4A8F32794}" v="4" dt="2020-06-11T10:27:4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A307257D-C8C0-4B1C-804D-24C4A8F32794}"/>
    <pc:docChg chg="undo custSel addSld delSld modSld">
      <pc:chgData name="Br Barry Parker" userId="27122f68-7ff6-498b-a268-17a5f0874146" providerId="ADAL" clId="{A307257D-C8C0-4B1C-804D-24C4A8F32794}" dt="2020-06-12T11:22:44.981" v="101" actId="27636"/>
      <pc:docMkLst>
        <pc:docMk/>
      </pc:docMkLst>
      <pc:sldChg chg="modSp mod">
        <pc:chgData name="Br Barry Parker" userId="27122f68-7ff6-498b-a268-17a5f0874146" providerId="ADAL" clId="{A307257D-C8C0-4B1C-804D-24C4A8F32794}" dt="2020-06-12T11:04:05.613" v="41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A307257D-C8C0-4B1C-804D-24C4A8F32794}" dt="2020-06-12T11:04:05.613" v="41" actId="14100"/>
          <ac:spMkLst>
            <pc:docMk/>
            <pc:sldMk cId="1472690351" sldId="256"/>
            <ac:spMk id="2" creationId="{281AD2A1-B31C-4377-AB3B-D0F6FFF47432}"/>
          </ac:spMkLst>
        </pc:spChg>
      </pc:sldChg>
      <pc:sldChg chg="modSp mod">
        <pc:chgData name="Br Barry Parker" userId="27122f68-7ff6-498b-a268-17a5f0874146" providerId="ADAL" clId="{A307257D-C8C0-4B1C-804D-24C4A8F32794}" dt="2020-06-12T11:12:05.333" v="77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A307257D-C8C0-4B1C-804D-24C4A8F32794}" dt="2020-06-12T11:11:59.922" v="76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A307257D-C8C0-4B1C-804D-24C4A8F32794}" dt="2020-06-12T11:12:05.333" v="77" actId="14100"/>
          <ac:spMkLst>
            <pc:docMk/>
            <pc:sldMk cId="3996052907" sldId="257"/>
            <ac:spMk id="3" creationId="{BCA5D394-1A44-46EB-8445-EA1ADACC130C}"/>
          </ac:spMkLst>
        </pc:spChg>
      </pc:sldChg>
      <pc:sldChg chg="addSp delSp modSp mod">
        <pc:chgData name="Br Barry Parker" userId="27122f68-7ff6-498b-a268-17a5f0874146" providerId="ADAL" clId="{A307257D-C8C0-4B1C-804D-24C4A8F32794}" dt="2020-06-12T11:22:44.981" v="101" actId="27636"/>
        <pc:sldMkLst>
          <pc:docMk/>
          <pc:sldMk cId="3549591123" sldId="260"/>
        </pc:sldMkLst>
        <pc:spChg chg="mod">
          <ac:chgData name="Br Barry Parker" userId="27122f68-7ff6-498b-a268-17a5f0874146" providerId="ADAL" clId="{A307257D-C8C0-4B1C-804D-24C4A8F32794}" dt="2020-06-12T11:22:34.681" v="96" actId="14100"/>
          <ac:spMkLst>
            <pc:docMk/>
            <pc:sldMk cId="3549591123" sldId="260"/>
            <ac:spMk id="2" creationId="{838AD445-6FEF-4882-9B3A-A92A551195B0}"/>
          </ac:spMkLst>
        </pc:spChg>
        <pc:spChg chg="mod">
          <ac:chgData name="Br Barry Parker" userId="27122f68-7ff6-498b-a268-17a5f0874146" providerId="ADAL" clId="{A307257D-C8C0-4B1C-804D-24C4A8F32794}" dt="2020-06-12T11:22:44.981" v="101" actId="27636"/>
          <ac:spMkLst>
            <pc:docMk/>
            <pc:sldMk cId="3549591123" sldId="260"/>
            <ac:spMk id="3" creationId="{ABC24BFC-4A70-44CF-BC2C-C7860A1947CD}"/>
          </ac:spMkLst>
        </pc:spChg>
        <pc:spChg chg="add del mod">
          <ac:chgData name="Br Barry Parker" userId="27122f68-7ff6-498b-a268-17a5f0874146" providerId="ADAL" clId="{A307257D-C8C0-4B1C-804D-24C4A8F32794}" dt="2020-06-11T10:27:19.440" v="32"/>
          <ac:spMkLst>
            <pc:docMk/>
            <pc:sldMk cId="3549591123" sldId="260"/>
            <ac:spMk id="4" creationId="{CFD8A31F-FF62-4A69-B9DD-50821CA8B49E}"/>
          </ac:spMkLst>
        </pc:spChg>
      </pc:sldChg>
      <pc:sldChg chg="addSp delSp modSp add del mod">
        <pc:chgData name="Br Barry Parker" userId="27122f68-7ff6-498b-a268-17a5f0874146" providerId="ADAL" clId="{A307257D-C8C0-4B1C-804D-24C4A8F32794}" dt="2020-06-12T11:15:24.289" v="79" actId="2696"/>
        <pc:sldMkLst>
          <pc:docMk/>
          <pc:sldMk cId="2524449205" sldId="262"/>
        </pc:sldMkLst>
        <pc:spChg chg="mod">
          <ac:chgData name="Br Barry Parker" userId="27122f68-7ff6-498b-a268-17a5f0874146" providerId="ADAL" clId="{A307257D-C8C0-4B1C-804D-24C4A8F32794}" dt="2020-06-12T11:10:21.877" v="62" actId="1076"/>
          <ac:spMkLst>
            <pc:docMk/>
            <pc:sldMk cId="2524449205" sldId="262"/>
            <ac:spMk id="3" creationId="{C646AFB3-85D1-45E6-AD5D-7FED2AC166C6}"/>
          </ac:spMkLst>
        </pc:spChg>
        <pc:spChg chg="add mod">
          <ac:chgData name="Br Barry Parker" userId="27122f68-7ff6-498b-a268-17a5f0874146" providerId="ADAL" clId="{A307257D-C8C0-4B1C-804D-24C4A8F32794}" dt="2020-06-12T11:10:18.524" v="61" actId="1076"/>
          <ac:spMkLst>
            <pc:docMk/>
            <pc:sldMk cId="2524449205" sldId="262"/>
            <ac:spMk id="4" creationId="{A3DBD26D-7F4E-43E3-83A9-549274D3F442}"/>
          </ac:spMkLst>
        </pc:spChg>
        <pc:spChg chg="del mod">
          <ac:chgData name="Br Barry Parker" userId="27122f68-7ff6-498b-a268-17a5f0874146" providerId="ADAL" clId="{A307257D-C8C0-4B1C-804D-24C4A8F32794}" dt="2020-06-11T10:26:16.818" v="9" actId="478"/>
          <ac:spMkLst>
            <pc:docMk/>
            <pc:sldMk cId="2524449205" sldId="262"/>
            <ac:spMk id="6" creationId="{870B1441-6BFA-4794-BEC5-71007C67E631}"/>
          </ac:spMkLst>
        </pc:spChg>
      </pc:sldChg>
      <pc:sldChg chg="modSp mod">
        <pc:chgData name="Br Barry Parker" userId="27122f68-7ff6-498b-a268-17a5f0874146" providerId="ADAL" clId="{A307257D-C8C0-4B1C-804D-24C4A8F32794}" dt="2020-06-12T11:11:36.578" v="70" actId="14100"/>
        <pc:sldMkLst>
          <pc:docMk/>
          <pc:sldMk cId="3064306185" sldId="264"/>
        </pc:sldMkLst>
        <pc:spChg chg="mod">
          <ac:chgData name="Br Barry Parker" userId="27122f68-7ff6-498b-a268-17a5f0874146" providerId="ADAL" clId="{A307257D-C8C0-4B1C-804D-24C4A8F32794}" dt="2020-06-12T11:11:36.578" v="70" actId="14100"/>
          <ac:spMkLst>
            <pc:docMk/>
            <pc:sldMk cId="3064306185" sldId="264"/>
            <ac:spMk id="3" creationId="{00000000-0000-0000-0000-000000000000}"/>
          </ac:spMkLst>
        </pc:spChg>
      </pc:sldChg>
      <pc:sldChg chg="modSp add del mod">
        <pc:chgData name="Br Barry Parker" userId="27122f68-7ff6-498b-a268-17a5f0874146" providerId="ADAL" clId="{A307257D-C8C0-4B1C-804D-24C4A8F32794}" dt="2020-06-11T10:31:05.038" v="37" actId="120"/>
        <pc:sldMkLst>
          <pc:docMk/>
          <pc:sldMk cId="3019512439" sldId="265"/>
        </pc:sldMkLst>
        <pc:spChg chg="mod">
          <ac:chgData name="Br Barry Parker" userId="27122f68-7ff6-498b-a268-17a5f0874146" providerId="ADAL" clId="{A307257D-C8C0-4B1C-804D-24C4A8F32794}" dt="2020-06-11T10:31:05.038" v="37" actId="120"/>
          <ac:spMkLst>
            <pc:docMk/>
            <pc:sldMk cId="3019512439" sldId="265"/>
            <ac:spMk id="2" creationId="{8DC5B066-D460-41A4-9BF3-33662D0AED39}"/>
          </ac:spMkLst>
        </pc:spChg>
      </pc:sldChg>
      <pc:sldChg chg="add del">
        <pc:chgData name="Br Barry Parker" userId="27122f68-7ff6-498b-a268-17a5f0874146" providerId="ADAL" clId="{A307257D-C8C0-4B1C-804D-24C4A8F32794}" dt="2020-06-11T10:30:51.545" v="36" actId="47"/>
        <pc:sldMkLst>
          <pc:docMk/>
          <pc:sldMk cId="976821544" sldId="266"/>
        </pc:sldMkLst>
      </pc:sldChg>
    </pc:docChg>
  </pc:docChgLst>
  <pc:docChgLst>
    <pc:chgData name="Janet Marcenko" userId="S::jmarcenko@dominic.tas.edu.au::f42c9099-de2c-4324-986e-f698ccd7d541" providerId="AD" clId="Web-{456A9CFC-535E-39FA-39D7-BC78905E5729}"/>
    <pc:docChg chg="addSld modSld">
      <pc:chgData name="Janet Marcenko" userId="S::jmarcenko@dominic.tas.edu.au::f42c9099-de2c-4324-986e-f698ccd7d541" providerId="AD" clId="Web-{456A9CFC-535E-39FA-39D7-BC78905E5729}" dt="2020-06-10T23:55:46.118" v="121" actId="20577"/>
      <pc:docMkLst>
        <pc:docMk/>
      </pc:docMkLst>
      <pc:sldChg chg="modSp new">
        <pc:chgData name="Janet Marcenko" userId="S::jmarcenko@dominic.tas.edu.au::f42c9099-de2c-4324-986e-f698ccd7d541" providerId="AD" clId="Web-{456A9CFC-535E-39FA-39D7-BC78905E5729}" dt="2020-06-10T23:55:46.118" v="120" actId="20577"/>
        <pc:sldMkLst>
          <pc:docMk/>
          <pc:sldMk cId="3019512439" sldId="265"/>
        </pc:sldMkLst>
        <pc:spChg chg="mod">
          <ac:chgData name="Janet Marcenko" userId="S::jmarcenko@dominic.tas.edu.au::f42c9099-de2c-4324-986e-f698ccd7d541" providerId="AD" clId="Web-{456A9CFC-535E-39FA-39D7-BC78905E5729}" dt="2020-06-10T23:55:46.118" v="120" actId="20577"/>
          <ac:spMkLst>
            <pc:docMk/>
            <pc:sldMk cId="3019512439" sldId="265"/>
            <ac:spMk id="2" creationId="{8DC5B066-D460-41A4-9BF3-33662D0AED39}"/>
          </ac:spMkLst>
        </pc:spChg>
        <pc:spChg chg="mod">
          <ac:chgData name="Janet Marcenko" userId="S::jmarcenko@dominic.tas.edu.au::f42c9099-de2c-4324-986e-f698ccd7d541" providerId="AD" clId="Web-{456A9CFC-535E-39FA-39D7-BC78905E5729}" dt="2020-06-10T23:49:10.055" v="9" actId="20577"/>
          <ac:spMkLst>
            <pc:docMk/>
            <pc:sldMk cId="3019512439" sldId="265"/>
            <ac:spMk id="3" creationId="{8AC5CC17-2F32-4836-9C44-E51F7DFE15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and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7915729" cy="3635436"/>
          </a:xfrm>
        </p:spPr>
        <p:txBody>
          <a:bodyPr/>
          <a:lstStyle/>
          <a:p>
            <a:r>
              <a:rPr lang="en-AU" dirty="0">
                <a:cs typeface="Calibri"/>
              </a:rPr>
              <a:t>Mathematics - Mathematics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Extension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0284"/>
            <a:ext cx="9115054" cy="1325563"/>
          </a:xfrm>
        </p:spPr>
        <p:txBody>
          <a:bodyPr/>
          <a:lstStyle/>
          <a:p>
            <a:r>
              <a:rPr lang="en-US" dirty="0"/>
              <a:t>One Year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5847"/>
            <a:ext cx="6769343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Mathematics Extension is a one year course which can be studied in year 9 or year 10.</a:t>
            </a:r>
          </a:p>
          <a:p>
            <a:pPr fontAlgn="base"/>
            <a:r>
              <a:rPr lang="en-US" sz="2800" dirty="0"/>
              <a:t>Pre-requisite: An ‘A’ in Algebra in the previous year’s course, or an interview with the Head of Mathematics.</a:t>
            </a:r>
          </a:p>
          <a:p>
            <a:pPr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take Mathematics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8229" cy="4351338"/>
          </a:xfrm>
        </p:spPr>
        <p:txBody>
          <a:bodyPr>
            <a:normAutofit/>
          </a:bodyPr>
          <a:lstStyle/>
          <a:p>
            <a:pPr fontAlgn="base"/>
            <a:r>
              <a:rPr lang="en-AU" sz="2800"/>
              <a:t>Mathematics Extension is intended to provide enrichment and extension to students interested in mathematics. </a:t>
            </a:r>
          </a:p>
          <a:p>
            <a:pPr fontAlgn="base"/>
            <a:r>
              <a:rPr lang="en-AU" sz="2800"/>
              <a:t>This course will help students transition into Maths 10A Plus or Mathematics Methods - Foundation. </a:t>
            </a:r>
          </a:p>
          <a:p>
            <a:pPr fontAlgn="base"/>
            <a:r>
              <a:rPr lang="en-AU" sz="2800"/>
              <a:t>Students considering studying Maths 10A Plus in Year 10 should choose this course in Year 9 as a pre-requisite.</a:t>
            </a:r>
          </a:p>
        </p:txBody>
      </p:sp>
    </p:spTree>
    <p:extLst>
      <p:ext uri="{BB962C8B-B14F-4D97-AF65-F5344CB8AC3E}">
        <p14:creationId xmlns:p14="http://schemas.microsoft.com/office/powerpoint/2010/main" val="30643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412-5952-46A4-AE6C-5572D8B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subject can lead you to careers in: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FB3-85D1-45E6-AD5D-7FED2AC1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2"/>
            <a:ext cx="3832893" cy="4791731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3000" dirty="0"/>
              <a:t>Accountancy</a:t>
            </a:r>
            <a:endParaRPr lang="en-US" sz="2800" dirty="0"/>
          </a:p>
          <a:p>
            <a:r>
              <a:rPr lang="en-US" sz="2800" dirty="0"/>
              <a:t>Analysis</a:t>
            </a:r>
          </a:p>
          <a:p>
            <a:r>
              <a:rPr lang="en-US" sz="2800" dirty="0"/>
              <a:t>Architecture</a:t>
            </a:r>
          </a:p>
          <a:p>
            <a:r>
              <a:rPr lang="en-US" sz="2800" dirty="0"/>
              <a:t>Astronomy</a:t>
            </a:r>
          </a:p>
          <a:p>
            <a:r>
              <a:rPr lang="en-US" sz="2800" dirty="0"/>
              <a:t>Banking</a:t>
            </a:r>
          </a:p>
          <a:p>
            <a:r>
              <a:rPr lang="en-US" sz="2800" dirty="0"/>
              <a:t>Biotechnology</a:t>
            </a:r>
          </a:p>
          <a:p>
            <a:r>
              <a:rPr lang="en-US" sz="2800" dirty="0"/>
              <a:t>Business Systems</a:t>
            </a:r>
          </a:p>
          <a:p>
            <a:r>
              <a:rPr lang="en-US" sz="2800" dirty="0" err="1"/>
              <a:t>Defence</a:t>
            </a:r>
            <a:r>
              <a:rPr lang="en-US" sz="2800" dirty="0"/>
              <a:t> Forces</a:t>
            </a:r>
          </a:p>
          <a:p>
            <a:r>
              <a:rPr lang="en-US" sz="2800" dirty="0"/>
              <a:t>Teaching</a:t>
            </a:r>
          </a:p>
          <a:p>
            <a:r>
              <a:rPr lang="en-US" sz="2800" dirty="0"/>
              <a:t>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BD26D-7F4E-43E3-83A9-549274D3F442}"/>
              </a:ext>
            </a:extLst>
          </p:cNvPr>
          <p:cNvSpPr/>
          <p:nvPr/>
        </p:nvSpPr>
        <p:spPr>
          <a:xfrm>
            <a:off x="4671093" y="1343308"/>
            <a:ext cx="4474029" cy="48577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Economics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Metallurgy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Market Research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Pharmacy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Quantity Surveying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Town Planning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Transport 	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Valuing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345D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5244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D445-6FEF-4882-9B3A-A92A5511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006475"/>
          </a:xfrm>
        </p:spPr>
        <p:txBody>
          <a:bodyPr/>
          <a:lstStyle/>
          <a:p>
            <a:r>
              <a:rPr lang="en-US" dirty="0"/>
              <a:t>What will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4BFC-4A70-44CF-BC2C-C7860A19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5" y="1371600"/>
            <a:ext cx="9434780" cy="5121275"/>
          </a:xfrm>
        </p:spPr>
        <p:txBody>
          <a:bodyPr>
            <a:normAutofit fontScale="92500"/>
          </a:bodyPr>
          <a:lstStyle/>
          <a:p>
            <a:r>
              <a:rPr lang="en-AU" sz="2800" dirty="0"/>
              <a:t>An understanding of surds </a:t>
            </a:r>
          </a:p>
          <a:p>
            <a:r>
              <a:rPr lang="en-AU" sz="2800" dirty="0"/>
              <a:t>Trigonometry in both right angled and non-right angled triangles</a:t>
            </a:r>
          </a:p>
          <a:p>
            <a:r>
              <a:rPr lang="en-AU" sz="2800" dirty="0"/>
              <a:t>Circular (trigonometric) functions</a:t>
            </a:r>
          </a:p>
          <a:p>
            <a:r>
              <a:rPr lang="en-AU" sz="2800" dirty="0"/>
              <a:t>Linear, quadratic and cubic polynomials</a:t>
            </a:r>
          </a:p>
          <a:p>
            <a:r>
              <a:rPr lang="en-AU" sz="2800" dirty="0"/>
              <a:t>Rates of change through familiar situations</a:t>
            </a:r>
          </a:p>
          <a:p>
            <a:r>
              <a:rPr lang="en-AU" sz="2800" dirty="0"/>
              <a:t>Differentiation of polynomials of degree no higher than three </a:t>
            </a:r>
          </a:p>
          <a:p>
            <a:r>
              <a:rPr lang="en-AU" sz="2800" dirty="0"/>
              <a:t>Interpretation and evaluation of mathematical information and the ability to ascertain the reasonableness of solutions to problems </a:t>
            </a:r>
          </a:p>
          <a:p>
            <a:r>
              <a:rPr lang="en-AU" sz="2800" dirty="0"/>
              <a:t>Communication of arguments and strategies when solving problems </a:t>
            </a:r>
          </a:p>
          <a:p>
            <a:r>
              <a:rPr lang="en-AU" sz="2800" dirty="0"/>
              <a:t>Use of technology appropriately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354959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5B066-D460-41A4-9BF3-33662D0AE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Please feel free to contact </a:t>
            </a:r>
            <a:r>
              <a:rPr lang="en-US" sz="3200" b="0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 Sunita Kumrai, Coordinator of Mathematics, at skumrai@dominic.tas.edu.au</a:t>
            </a:r>
            <a:endParaRPr lang="en-US" sz="3200" b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5CC17-2F32-4836-9C44-E51F7DFE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more information...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74E5D1-DAA6-4777-9904-0DA129FA6156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246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Mathematics - Mathematics Extension</vt:lpstr>
      <vt:lpstr>One Year Course</vt:lpstr>
      <vt:lpstr>Why Should I take Mathematics Extension</vt:lpstr>
      <vt:lpstr>This subject can lead you to careers in: </vt:lpstr>
      <vt:lpstr>What will I learn</vt:lpstr>
      <vt:lpstr>For more information...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45</cp:revision>
  <dcterms:created xsi:type="dcterms:W3CDTF">2020-05-25T23:35:00Z</dcterms:created>
  <dcterms:modified xsi:type="dcterms:W3CDTF">2020-06-12T11:22:50Z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