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58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45D"/>
    <a:srgbClr val="8B1C40"/>
    <a:srgbClr val="C0863D"/>
    <a:srgbClr val="857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D412DC-0328-4CC6-8F6B-625FAAAA03E3}" v="2" dt="2020-06-11T11:00:10.694"/>
    <p1510:client id="{A780A332-D15E-491F-A0F1-6276CE10F3CD}" v="24" dt="2021-06-09T23:04:13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et Marcenko" userId="S::jmarcenko@dominic.tas.edu.au::f42c9099-de2c-4324-986e-f698ccd7d541" providerId="AD" clId="Web-{BE7D2F18-83E6-A234-B6CE-05DAD92E8882}"/>
    <pc:docChg chg="modSld">
      <pc:chgData name="Janet Marcenko" userId="S::jmarcenko@dominic.tas.edu.au::f42c9099-de2c-4324-986e-f698ccd7d541" providerId="AD" clId="Web-{BE7D2F18-83E6-A234-B6CE-05DAD92E8882}" dt="2020-06-10T04:07:31.039" v="17" actId="20577"/>
      <pc:docMkLst>
        <pc:docMk/>
      </pc:docMkLst>
      <pc:sldChg chg="modSp">
        <pc:chgData name="Janet Marcenko" userId="S::jmarcenko@dominic.tas.edu.au::f42c9099-de2c-4324-986e-f698ccd7d541" providerId="AD" clId="Web-{BE7D2F18-83E6-A234-B6CE-05DAD92E8882}" dt="2020-06-10T04:07:31.024" v="16" actId="20577"/>
        <pc:sldMkLst>
          <pc:docMk/>
          <pc:sldMk cId="947421824" sldId="259"/>
        </pc:sldMkLst>
        <pc:spChg chg="mod">
          <ac:chgData name="Janet Marcenko" userId="S::jmarcenko@dominic.tas.edu.au::f42c9099-de2c-4324-986e-f698ccd7d541" providerId="AD" clId="Web-{BE7D2F18-83E6-A234-B6CE-05DAD92E8882}" dt="2020-06-10T04:07:31.024" v="16" actId="20577"/>
          <ac:spMkLst>
            <pc:docMk/>
            <pc:sldMk cId="947421824" sldId="259"/>
            <ac:spMk id="3" creationId="{CB387BFB-8CF5-41A9-B456-0519F81E4B5B}"/>
          </ac:spMkLst>
        </pc:spChg>
      </pc:sldChg>
      <pc:sldChg chg="modSp">
        <pc:chgData name="Janet Marcenko" userId="S::jmarcenko@dominic.tas.edu.au::f42c9099-de2c-4324-986e-f698ccd7d541" providerId="AD" clId="Web-{BE7D2F18-83E6-A234-B6CE-05DAD92E8882}" dt="2020-06-10T04:06:15.634" v="4" actId="20577"/>
        <pc:sldMkLst>
          <pc:docMk/>
          <pc:sldMk cId="3549591123" sldId="260"/>
        </pc:sldMkLst>
        <pc:spChg chg="mod">
          <ac:chgData name="Janet Marcenko" userId="S::jmarcenko@dominic.tas.edu.au::f42c9099-de2c-4324-986e-f698ccd7d541" providerId="AD" clId="Web-{BE7D2F18-83E6-A234-B6CE-05DAD92E8882}" dt="2020-06-10T04:06:15.634" v="4" actId="20577"/>
          <ac:spMkLst>
            <pc:docMk/>
            <pc:sldMk cId="3549591123" sldId="260"/>
            <ac:spMk id="3" creationId="{ABC24BFC-4A70-44CF-BC2C-C7860A1947CD}"/>
          </ac:spMkLst>
        </pc:spChg>
      </pc:sldChg>
    </pc:docChg>
  </pc:docChgLst>
  <pc:docChgLst>
    <pc:chgData name="Br Barry Parker" userId="27122f68-7ff6-498b-a268-17a5f0874146" providerId="ADAL" clId="{74D412DC-0328-4CC6-8F6B-625FAAAA03E3}"/>
    <pc:docChg chg="undo custSel addSld delSld modSld">
      <pc:chgData name="Br Barry Parker" userId="27122f68-7ff6-498b-a268-17a5f0874146" providerId="ADAL" clId="{74D412DC-0328-4CC6-8F6B-625FAAAA03E3}" dt="2020-06-12T12:10:36.142" v="98" actId="1076"/>
      <pc:docMkLst>
        <pc:docMk/>
      </pc:docMkLst>
      <pc:sldChg chg="modSp mod">
        <pc:chgData name="Br Barry Parker" userId="27122f68-7ff6-498b-a268-17a5f0874146" providerId="ADAL" clId="{74D412DC-0328-4CC6-8F6B-625FAAAA03E3}" dt="2020-06-12T12:06:51.869" v="20" actId="14100"/>
        <pc:sldMkLst>
          <pc:docMk/>
          <pc:sldMk cId="1472690351" sldId="256"/>
        </pc:sldMkLst>
        <pc:spChg chg="mod">
          <ac:chgData name="Br Barry Parker" userId="27122f68-7ff6-498b-a268-17a5f0874146" providerId="ADAL" clId="{74D412DC-0328-4CC6-8F6B-625FAAAA03E3}" dt="2020-06-12T12:06:51.869" v="20" actId="14100"/>
          <ac:spMkLst>
            <pc:docMk/>
            <pc:sldMk cId="1472690351" sldId="256"/>
            <ac:spMk id="2" creationId="{281AD2A1-B31C-4377-AB3B-D0F6FFF47432}"/>
          </ac:spMkLst>
        </pc:spChg>
        <pc:spChg chg="mod">
          <ac:chgData name="Br Barry Parker" userId="27122f68-7ff6-498b-a268-17a5f0874146" providerId="ADAL" clId="{74D412DC-0328-4CC6-8F6B-625FAAAA03E3}" dt="2020-06-11T10:19:21.842" v="1" actId="20577"/>
          <ac:spMkLst>
            <pc:docMk/>
            <pc:sldMk cId="1472690351" sldId="256"/>
            <ac:spMk id="3" creationId="{B9B13E95-5835-4FEF-B397-9B84850B7AF3}"/>
          </ac:spMkLst>
        </pc:spChg>
      </pc:sldChg>
      <pc:sldChg chg="addSp modSp mod">
        <pc:chgData name="Br Barry Parker" userId="27122f68-7ff6-498b-a268-17a5f0874146" providerId="ADAL" clId="{74D412DC-0328-4CC6-8F6B-625FAAAA03E3}" dt="2020-06-12T12:10:36.142" v="98" actId="1076"/>
        <pc:sldMkLst>
          <pc:docMk/>
          <pc:sldMk cId="3996052907" sldId="257"/>
        </pc:sldMkLst>
        <pc:spChg chg="mod">
          <ac:chgData name="Br Barry Parker" userId="27122f68-7ff6-498b-a268-17a5f0874146" providerId="ADAL" clId="{74D412DC-0328-4CC6-8F6B-625FAAAA03E3}" dt="2020-06-12T12:07:21.185" v="26" actId="6549"/>
          <ac:spMkLst>
            <pc:docMk/>
            <pc:sldMk cId="3996052907" sldId="257"/>
            <ac:spMk id="2" creationId="{3AE0D910-4B96-4FA3-A7F0-09F4F58EF6A0}"/>
          </ac:spMkLst>
        </pc:spChg>
        <pc:spChg chg="mod">
          <ac:chgData name="Br Barry Parker" userId="27122f68-7ff6-498b-a268-17a5f0874146" providerId="ADAL" clId="{74D412DC-0328-4CC6-8F6B-625FAAAA03E3}" dt="2020-06-12T12:07:03.075" v="23" actId="14100"/>
          <ac:spMkLst>
            <pc:docMk/>
            <pc:sldMk cId="3996052907" sldId="257"/>
            <ac:spMk id="3" creationId="{BCA5D394-1A44-46EB-8445-EA1ADACC130C}"/>
          </ac:spMkLst>
        </pc:spChg>
        <pc:picChg chg="add mod">
          <ac:chgData name="Br Barry Parker" userId="27122f68-7ff6-498b-a268-17a5f0874146" providerId="ADAL" clId="{74D412DC-0328-4CC6-8F6B-625FAAAA03E3}" dt="2020-06-12T12:10:36.142" v="98" actId="1076"/>
          <ac:picMkLst>
            <pc:docMk/>
            <pc:sldMk cId="3996052907" sldId="257"/>
            <ac:picMk id="5" creationId="{6540286A-9644-4C8D-A7CD-99C5189332F5}"/>
          </ac:picMkLst>
        </pc:picChg>
      </pc:sldChg>
      <pc:sldChg chg="modSp mod">
        <pc:chgData name="Br Barry Parker" userId="27122f68-7ff6-498b-a268-17a5f0874146" providerId="ADAL" clId="{74D412DC-0328-4CC6-8F6B-625FAAAA03E3}" dt="2020-06-12T12:10:07.072" v="92" actId="14100"/>
        <pc:sldMkLst>
          <pc:docMk/>
          <pc:sldMk cId="128954601" sldId="258"/>
        </pc:sldMkLst>
        <pc:spChg chg="mod">
          <ac:chgData name="Br Barry Parker" userId="27122f68-7ff6-498b-a268-17a5f0874146" providerId="ADAL" clId="{74D412DC-0328-4CC6-8F6B-625FAAAA03E3}" dt="2020-06-12T12:10:07.072" v="92" actId="14100"/>
          <ac:spMkLst>
            <pc:docMk/>
            <pc:sldMk cId="128954601" sldId="258"/>
            <ac:spMk id="3" creationId="{34624F96-5B2B-41D2-A520-D9065C2DF41B}"/>
          </ac:spMkLst>
        </pc:spChg>
      </pc:sldChg>
      <pc:sldChg chg="modSp mod">
        <pc:chgData name="Br Barry Parker" userId="27122f68-7ff6-498b-a268-17a5f0874146" providerId="ADAL" clId="{74D412DC-0328-4CC6-8F6B-625FAAAA03E3}" dt="2020-06-12T12:10:12.101" v="93" actId="14100"/>
        <pc:sldMkLst>
          <pc:docMk/>
          <pc:sldMk cId="947421824" sldId="259"/>
        </pc:sldMkLst>
        <pc:spChg chg="mod">
          <ac:chgData name="Br Barry Parker" userId="27122f68-7ff6-498b-a268-17a5f0874146" providerId="ADAL" clId="{74D412DC-0328-4CC6-8F6B-625FAAAA03E3}" dt="2020-06-12T12:10:12.101" v="93" actId="14100"/>
          <ac:spMkLst>
            <pc:docMk/>
            <pc:sldMk cId="947421824" sldId="259"/>
            <ac:spMk id="3" creationId="{CB387BFB-8CF5-41A9-B456-0519F81E4B5B}"/>
          </ac:spMkLst>
        </pc:spChg>
      </pc:sldChg>
      <pc:sldChg chg="modSp del mod">
        <pc:chgData name="Br Barry Parker" userId="27122f68-7ff6-498b-a268-17a5f0874146" providerId="ADAL" clId="{74D412DC-0328-4CC6-8F6B-625FAAAA03E3}" dt="2020-06-12T12:07:28.365" v="27" actId="47"/>
        <pc:sldMkLst>
          <pc:docMk/>
          <pc:sldMk cId="3549591123" sldId="260"/>
        </pc:sldMkLst>
        <pc:spChg chg="mod">
          <ac:chgData name="Br Barry Parker" userId="27122f68-7ff6-498b-a268-17a5f0874146" providerId="ADAL" clId="{74D412DC-0328-4CC6-8F6B-625FAAAA03E3}" dt="2020-06-12T12:07:08.127" v="25" actId="404"/>
          <ac:spMkLst>
            <pc:docMk/>
            <pc:sldMk cId="3549591123" sldId="260"/>
            <ac:spMk id="3" creationId="{ABC24BFC-4A70-44CF-BC2C-C7860A1947CD}"/>
          </ac:spMkLst>
        </pc:spChg>
      </pc:sldChg>
      <pc:sldChg chg="modSp mod">
        <pc:chgData name="Br Barry Parker" userId="27122f68-7ff6-498b-a268-17a5f0874146" providerId="ADAL" clId="{74D412DC-0328-4CC6-8F6B-625FAAAA03E3}" dt="2020-06-12T12:09:41.467" v="85" actId="14100"/>
        <pc:sldMkLst>
          <pc:docMk/>
          <pc:sldMk cId="1723214002" sldId="261"/>
        </pc:sldMkLst>
        <pc:spChg chg="mod">
          <ac:chgData name="Br Barry Parker" userId="27122f68-7ff6-498b-a268-17a5f0874146" providerId="ADAL" clId="{74D412DC-0328-4CC6-8F6B-625FAAAA03E3}" dt="2020-06-12T12:09:41.467" v="85" actId="14100"/>
          <ac:spMkLst>
            <pc:docMk/>
            <pc:sldMk cId="1723214002" sldId="261"/>
            <ac:spMk id="2" creationId="{628EC412-5952-46A4-AE6C-5572D8BEFE3A}"/>
          </ac:spMkLst>
        </pc:spChg>
        <pc:spChg chg="mod">
          <ac:chgData name="Br Barry Parker" userId="27122f68-7ff6-498b-a268-17a5f0874146" providerId="ADAL" clId="{74D412DC-0328-4CC6-8F6B-625FAAAA03E3}" dt="2020-06-12T12:09:29.260" v="83" actId="1076"/>
          <ac:spMkLst>
            <pc:docMk/>
            <pc:sldMk cId="1723214002" sldId="261"/>
            <ac:spMk id="3" creationId="{C646AFB3-85D1-45E6-AD5D-7FED2AC166C6}"/>
          </ac:spMkLst>
        </pc:spChg>
        <pc:spChg chg="mod">
          <ac:chgData name="Br Barry Parker" userId="27122f68-7ff6-498b-a268-17a5f0874146" providerId="ADAL" clId="{74D412DC-0328-4CC6-8F6B-625FAAAA03E3}" dt="2020-06-12T12:09:36.764" v="84" actId="1076"/>
          <ac:spMkLst>
            <pc:docMk/>
            <pc:sldMk cId="1723214002" sldId="261"/>
            <ac:spMk id="6" creationId="{870B1441-6BFA-4794-BEC5-71007C67E631}"/>
          </ac:spMkLst>
        </pc:spChg>
      </pc:sldChg>
      <pc:sldChg chg="modSp add mod">
        <pc:chgData name="Br Barry Parker" userId="27122f68-7ff6-498b-a268-17a5f0874146" providerId="ADAL" clId="{74D412DC-0328-4CC6-8F6B-625FAAAA03E3}" dt="2020-06-12T12:05:37.662" v="17" actId="20577"/>
        <pc:sldMkLst>
          <pc:docMk/>
          <pc:sldMk cId="1684172585" sldId="262"/>
        </pc:sldMkLst>
        <pc:spChg chg="mod">
          <ac:chgData name="Br Barry Parker" userId="27122f68-7ff6-498b-a268-17a5f0874146" providerId="ADAL" clId="{74D412DC-0328-4CC6-8F6B-625FAAAA03E3}" dt="2020-06-12T12:05:37.662" v="17" actId="20577"/>
          <ac:spMkLst>
            <pc:docMk/>
            <pc:sldMk cId="1684172585" sldId="262"/>
            <ac:spMk id="3" creationId="{B9B13E95-5835-4FEF-B397-9B84850B7AF3}"/>
          </ac:spMkLst>
        </pc:spChg>
      </pc:sldChg>
    </pc:docChg>
  </pc:docChgLst>
  <pc:docChgLst>
    <pc:chgData name="Janet Marcenko" userId="S::jmarcenko@dominic.tas.edu.au::f42c9099-de2c-4324-986e-f698ccd7d541" providerId="AD" clId="Web-{947C88A4-B311-F93A-CE8E-86216431A573}"/>
    <pc:docChg chg="modSld">
      <pc:chgData name="Janet Marcenko" userId="S::jmarcenko@dominic.tas.edu.au::f42c9099-de2c-4324-986e-f698ccd7d541" providerId="AD" clId="Web-{947C88A4-B311-F93A-CE8E-86216431A573}" dt="2020-06-10T04:29:35.019" v="99" actId="20577"/>
      <pc:docMkLst>
        <pc:docMk/>
      </pc:docMkLst>
      <pc:sldChg chg="modSp">
        <pc:chgData name="Janet Marcenko" userId="S::jmarcenko@dominic.tas.edu.au::f42c9099-de2c-4324-986e-f698ccd7d541" providerId="AD" clId="Web-{947C88A4-B311-F93A-CE8E-86216431A573}" dt="2020-06-10T04:29:35.019" v="98" actId="20577"/>
        <pc:sldMkLst>
          <pc:docMk/>
          <pc:sldMk cId="947421824" sldId="259"/>
        </pc:sldMkLst>
        <pc:spChg chg="mod">
          <ac:chgData name="Janet Marcenko" userId="S::jmarcenko@dominic.tas.edu.au::f42c9099-de2c-4324-986e-f698ccd7d541" providerId="AD" clId="Web-{947C88A4-B311-F93A-CE8E-86216431A573}" dt="2020-06-10T04:29:35.019" v="98" actId="20577"/>
          <ac:spMkLst>
            <pc:docMk/>
            <pc:sldMk cId="947421824" sldId="259"/>
            <ac:spMk id="3" creationId="{CB387BFB-8CF5-41A9-B456-0519F81E4B5B}"/>
          </ac:spMkLst>
        </pc:spChg>
      </pc:sldChg>
    </pc:docChg>
  </pc:docChgLst>
  <pc:docChgLst>
    <pc:chgData name="Fred O'Leary" userId="e253c99f-0201-45b2-8423-aa094761ed8a" providerId="ADAL" clId="{3A6A2E70-508D-44F7-86C9-EF29E9B1EEE9}"/>
    <pc:docChg chg="custSel modSld">
      <pc:chgData name="Fred O'Leary" userId="e253c99f-0201-45b2-8423-aa094761ed8a" providerId="ADAL" clId="{3A6A2E70-508D-44F7-86C9-EF29E9B1EEE9}" dt="2020-05-29T02:12:02.367" v="334" actId="27636"/>
      <pc:docMkLst>
        <pc:docMk/>
      </pc:docMkLst>
      <pc:sldChg chg="modSp">
        <pc:chgData name="Fred O'Leary" userId="e253c99f-0201-45b2-8423-aa094761ed8a" providerId="ADAL" clId="{3A6A2E70-508D-44F7-86C9-EF29E9B1EEE9}" dt="2020-05-29T01:45:02.191" v="37" actId="20577"/>
        <pc:sldMkLst>
          <pc:docMk/>
          <pc:sldMk cId="1472690351" sldId="256"/>
        </pc:sldMkLst>
        <pc:spChg chg="mod">
          <ac:chgData name="Fred O'Leary" userId="e253c99f-0201-45b2-8423-aa094761ed8a" providerId="ADAL" clId="{3A6A2E70-508D-44F7-86C9-EF29E9B1EEE9}" dt="2020-05-29T01:45:02.191" v="37" actId="20577"/>
          <ac:spMkLst>
            <pc:docMk/>
            <pc:sldMk cId="1472690351" sldId="256"/>
            <ac:spMk id="2" creationId="{281AD2A1-B31C-4377-AB3B-D0F6FFF47432}"/>
          </ac:spMkLst>
        </pc:spChg>
      </pc:sldChg>
      <pc:sldChg chg="modSp">
        <pc:chgData name="Fred O'Leary" userId="e253c99f-0201-45b2-8423-aa094761ed8a" providerId="ADAL" clId="{3A6A2E70-508D-44F7-86C9-EF29E9B1EEE9}" dt="2020-05-29T01:50:04.883" v="123" actId="20577"/>
        <pc:sldMkLst>
          <pc:docMk/>
          <pc:sldMk cId="3996052907" sldId="257"/>
        </pc:sldMkLst>
        <pc:spChg chg="mod">
          <ac:chgData name="Fred O'Leary" userId="e253c99f-0201-45b2-8423-aa094761ed8a" providerId="ADAL" clId="{3A6A2E70-508D-44F7-86C9-EF29E9B1EEE9}" dt="2020-05-29T01:45:13.714" v="59" actId="20577"/>
          <ac:spMkLst>
            <pc:docMk/>
            <pc:sldMk cId="3996052907" sldId="257"/>
            <ac:spMk id="2" creationId="{3AE0D910-4B96-4FA3-A7F0-09F4F58EF6A0}"/>
          </ac:spMkLst>
        </pc:spChg>
        <pc:spChg chg="mod">
          <ac:chgData name="Fred O'Leary" userId="e253c99f-0201-45b2-8423-aa094761ed8a" providerId="ADAL" clId="{3A6A2E70-508D-44F7-86C9-EF29E9B1EEE9}" dt="2020-05-29T01:50:04.883" v="123" actId="20577"/>
          <ac:spMkLst>
            <pc:docMk/>
            <pc:sldMk cId="3996052907" sldId="257"/>
            <ac:spMk id="3" creationId="{BCA5D394-1A44-46EB-8445-EA1ADACC130C}"/>
          </ac:spMkLst>
        </pc:spChg>
      </pc:sldChg>
      <pc:sldChg chg="modSp">
        <pc:chgData name="Fred O'Leary" userId="e253c99f-0201-45b2-8423-aa094761ed8a" providerId="ADAL" clId="{3A6A2E70-508D-44F7-86C9-EF29E9B1EEE9}" dt="2020-05-29T02:12:02.367" v="334" actId="27636"/>
        <pc:sldMkLst>
          <pc:docMk/>
          <pc:sldMk cId="128954601" sldId="258"/>
        </pc:sldMkLst>
        <pc:spChg chg="mod">
          <ac:chgData name="Fred O'Leary" userId="e253c99f-0201-45b2-8423-aa094761ed8a" providerId="ADAL" clId="{3A6A2E70-508D-44F7-86C9-EF29E9B1EEE9}" dt="2020-05-29T02:12:02.367" v="334" actId="27636"/>
          <ac:spMkLst>
            <pc:docMk/>
            <pc:sldMk cId="128954601" sldId="258"/>
            <ac:spMk id="3" creationId="{34624F96-5B2B-41D2-A520-D9065C2DF41B}"/>
          </ac:spMkLst>
        </pc:spChg>
      </pc:sldChg>
      <pc:sldChg chg="modSp">
        <pc:chgData name="Fred O'Leary" userId="e253c99f-0201-45b2-8423-aa094761ed8a" providerId="ADAL" clId="{3A6A2E70-508D-44F7-86C9-EF29E9B1EEE9}" dt="2020-05-29T01:51:10.015" v="304" actId="20577"/>
        <pc:sldMkLst>
          <pc:docMk/>
          <pc:sldMk cId="3549591123" sldId="260"/>
        </pc:sldMkLst>
        <pc:spChg chg="mod">
          <ac:chgData name="Fred O'Leary" userId="e253c99f-0201-45b2-8423-aa094761ed8a" providerId="ADAL" clId="{3A6A2E70-508D-44F7-86C9-EF29E9B1EEE9}" dt="2020-05-29T01:51:10.015" v="304" actId="20577"/>
          <ac:spMkLst>
            <pc:docMk/>
            <pc:sldMk cId="3549591123" sldId="260"/>
            <ac:spMk id="3" creationId="{ABC24BFC-4A70-44CF-BC2C-C7860A1947CD}"/>
          </ac:spMkLst>
        </pc:spChg>
      </pc:sldChg>
      <pc:sldChg chg="modSp">
        <pc:chgData name="Fred O'Leary" userId="e253c99f-0201-45b2-8423-aa094761ed8a" providerId="ADAL" clId="{3A6A2E70-508D-44F7-86C9-EF29E9B1EEE9}" dt="2020-05-29T02:11:19.614" v="320" actId="1076"/>
        <pc:sldMkLst>
          <pc:docMk/>
          <pc:sldMk cId="1723214002" sldId="261"/>
        </pc:sldMkLst>
        <pc:spChg chg="mod">
          <ac:chgData name="Fred O'Leary" userId="e253c99f-0201-45b2-8423-aa094761ed8a" providerId="ADAL" clId="{3A6A2E70-508D-44F7-86C9-EF29E9B1EEE9}" dt="2020-05-29T02:11:12.389" v="318" actId="1076"/>
          <ac:spMkLst>
            <pc:docMk/>
            <pc:sldMk cId="1723214002" sldId="261"/>
            <ac:spMk id="3" creationId="{C646AFB3-85D1-45E6-AD5D-7FED2AC166C6}"/>
          </ac:spMkLst>
        </pc:spChg>
        <pc:spChg chg="mod">
          <ac:chgData name="Fred O'Leary" userId="e253c99f-0201-45b2-8423-aa094761ed8a" providerId="ADAL" clId="{3A6A2E70-508D-44F7-86C9-EF29E9B1EEE9}" dt="2020-05-29T02:11:19.614" v="320" actId="1076"/>
          <ac:spMkLst>
            <pc:docMk/>
            <pc:sldMk cId="1723214002" sldId="261"/>
            <ac:spMk id="6" creationId="{870B1441-6BFA-4794-BEC5-71007C67E631}"/>
          </ac:spMkLst>
        </pc:spChg>
      </pc:sldChg>
    </pc:docChg>
  </pc:docChgLst>
  <pc:docChgLst>
    <pc:chgData name="Br Barry Parker" userId="S::bparker@dominic.tas.edu.au::27122f68-7ff6-498b-a268-17a5f0874146" providerId="AD" clId="Web-{A780A332-D15E-491F-A0F1-6276CE10F3CD}"/>
    <pc:docChg chg="modSld">
      <pc:chgData name="Br Barry Parker" userId="S::bparker@dominic.tas.edu.au::27122f68-7ff6-498b-a268-17a5f0874146" providerId="AD" clId="Web-{A780A332-D15E-491F-A0F1-6276CE10F3CD}" dt="2021-06-09T23:04:13.335" v="11" actId="20577"/>
      <pc:docMkLst>
        <pc:docMk/>
      </pc:docMkLst>
      <pc:sldChg chg="modSp">
        <pc:chgData name="Br Barry Parker" userId="S::bparker@dominic.tas.edu.au::27122f68-7ff6-498b-a268-17a5f0874146" providerId="AD" clId="Web-{A780A332-D15E-491F-A0F1-6276CE10F3CD}" dt="2021-06-09T23:04:13.335" v="11" actId="20577"/>
        <pc:sldMkLst>
          <pc:docMk/>
          <pc:sldMk cId="1684172585" sldId="262"/>
        </pc:sldMkLst>
        <pc:spChg chg="mod">
          <ac:chgData name="Br Barry Parker" userId="S::bparker@dominic.tas.edu.au::27122f68-7ff6-498b-a268-17a5f0874146" providerId="AD" clId="Web-{A780A332-D15E-491F-A0F1-6276CE10F3CD}" dt="2021-06-09T23:04:13.335" v="11" actId="20577"/>
          <ac:spMkLst>
            <pc:docMk/>
            <pc:sldMk cId="1684172585" sldId="262"/>
            <ac:spMk id="3" creationId="{B9B13E95-5835-4FEF-B397-9B84850B7AF3}"/>
          </ac:spMkLst>
        </pc:spChg>
      </pc:sldChg>
    </pc:docChg>
  </pc:docChgLst>
  <pc:docChgLst>
    <pc:chgData name="Janet Marcenko" userId="S::jmarcenko@dominic.tas.edu.au::f42c9099-de2c-4324-986e-f698ccd7d541" providerId="AD" clId="Web-{9EF741D3-4281-41F7-929F-F549B051A107}"/>
    <pc:docChg chg="modSld">
      <pc:chgData name="Janet Marcenko" userId="S::jmarcenko@dominic.tas.edu.au::f42c9099-de2c-4324-986e-f698ccd7d541" providerId="AD" clId="Web-{9EF741D3-4281-41F7-929F-F549B051A107}" dt="2020-06-05T02:17:50.026" v="1" actId="20577"/>
      <pc:docMkLst>
        <pc:docMk/>
      </pc:docMkLst>
      <pc:sldChg chg="modSp">
        <pc:chgData name="Janet Marcenko" userId="S::jmarcenko@dominic.tas.edu.au::f42c9099-de2c-4324-986e-f698ccd7d541" providerId="AD" clId="Web-{9EF741D3-4281-41F7-929F-F549B051A107}" dt="2020-06-05T02:17:50.026" v="0" actId="20577"/>
        <pc:sldMkLst>
          <pc:docMk/>
          <pc:sldMk cId="3549591123" sldId="260"/>
        </pc:sldMkLst>
        <pc:spChg chg="mod">
          <ac:chgData name="Janet Marcenko" userId="S::jmarcenko@dominic.tas.edu.au::f42c9099-de2c-4324-986e-f698ccd7d541" providerId="AD" clId="Web-{9EF741D3-4281-41F7-929F-F549B051A107}" dt="2020-06-05T02:17:50.026" v="0" actId="20577"/>
          <ac:spMkLst>
            <pc:docMk/>
            <pc:sldMk cId="3549591123" sldId="260"/>
            <ac:spMk id="3" creationId="{ABC24BFC-4A70-44CF-BC2C-C7860A1947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23000" t="-38000" r="-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A2302-91AF-4BD1-9D24-5BAE8D94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44" y="5111004"/>
            <a:ext cx="9144000" cy="15424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rgbClr val="C086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F257CE-D642-45A1-B9EA-947F76CD0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06" y="4919324"/>
            <a:ext cx="1269290" cy="164261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2FFC6A6-E692-44AA-BF1A-E840E434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7" y="457199"/>
            <a:ext cx="9144000" cy="3104145"/>
          </a:xfrm>
        </p:spPr>
        <p:txBody>
          <a:bodyPr anchor="t">
            <a:noAutofit/>
          </a:bodyPr>
          <a:lstStyle>
            <a:lvl1pPr algn="ctr"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545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B2CB-B01B-4CD2-872C-3CCBE73B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165E7-9DD7-49FB-853F-9B8AFF867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C255-901F-4355-AA6A-FE383CF7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4617-6B38-4394-8951-7A45D3EE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4C7E-3B82-410E-93CF-7DB253B0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2E9F4-E619-4CF4-B8DC-A746FED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40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7231-976A-4E80-B659-C712FA2C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FBA-85F9-40A7-9B0B-FFCCEB29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94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D6A8-D4DF-49E0-844D-F78F052A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FC814-513E-4D0D-B705-492AFD26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4C3-9A22-45E3-A485-F6E2D705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101A-CE4A-4BF9-A055-19C5A1A28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684DE-0E31-4B3A-9D40-B2DF14D76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7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A7F-C193-4671-93D8-994BD203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5AD2-336E-44ED-8056-D54FB188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963DF-2772-46B1-A355-3B54D420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0FC6D-C2EE-4BCA-8CA2-0F850D65B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09F6-8364-49AE-9C82-0B0BB7694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3F6D-FD12-4959-8E24-3E75F42F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8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32B6-C13E-4D7D-A82E-835931B0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132D-3BF0-43AB-8721-87F80107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E15D9-A6ED-454C-98F8-DD984356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E356-0311-468A-BA16-92F5B3E8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393B2-85EA-4E35-8D7D-8F613B20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08FA5-68F6-473C-A192-C8E6D09B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64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86000" t="-1000" r="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F9C96-FECA-4C0C-8CC0-D67FF96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4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B8B74-1E7D-43FD-ABD2-7F964274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34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6C97-29E2-4EB2-B855-A61BC8E98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B5CF-A647-4F88-A253-96CC72A00B76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4389-B657-47C0-A6FB-6B9BEBFC3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4FE0-9D3C-4249-BB42-4A169A6EB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53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8B1C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1E345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E345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E345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foleary@dominic.tas.edu.a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/>
              <a:t>Year 9 and/or 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8296729" cy="2387600"/>
          </a:xfrm>
        </p:spPr>
        <p:txBody>
          <a:bodyPr/>
          <a:lstStyle/>
          <a:p>
            <a:r>
              <a:rPr lang="en-AU" dirty="0">
                <a:cs typeface="Calibri"/>
              </a:rPr>
              <a:t>Science – </a:t>
            </a:r>
            <a:br>
              <a:rPr lang="en-AU" dirty="0">
                <a:cs typeface="Calibri"/>
              </a:rPr>
            </a:br>
            <a:r>
              <a:rPr lang="en-AU" dirty="0">
                <a:cs typeface="Calibri"/>
              </a:rPr>
              <a:t>Animal Husbandry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269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D910-4B96-4FA3-A7F0-09F4F58E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4" y="280284"/>
            <a:ext cx="9434780" cy="1325563"/>
          </a:xfrm>
        </p:spPr>
        <p:txBody>
          <a:bodyPr/>
          <a:lstStyle/>
          <a:p>
            <a:r>
              <a:rPr lang="en-US" dirty="0"/>
              <a:t>Animal Husbandry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D394-1A44-46EB-8445-EA1ADACC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445" y="1690688"/>
            <a:ext cx="6196441" cy="4351338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/>
              <a:t>Animal Husbandry is a 2 year course that is intended to engage and extend students interested caring for animals.</a:t>
            </a:r>
          </a:p>
        </p:txBody>
      </p:sp>
      <p:pic>
        <p:nvPicPr>
          <p:cNvPr id="5" name="Picture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6540286A-9644-4C8D-A7CD-99C518933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814" y="3429000"/>
            <a:ext cx="44577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5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C412-5952-46A4-AE6C-5572D8BE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34780" cy="1066386"/>
          </a:xfrm>
        </p:spPr>
        <p:txBody>
          <a:bodyPr/>
          <a:lstStyle/>
          <a:p>
            <a:r>
              <a:rPr lang="en-US" dirty="0"/>
              <a:t>Animal Husbandry Careers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AFB3-85D1-45E6-AD5D-7FED2AC16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511"/>
            <a:ext cx="4242061" cy="5061364"/>
          </a:xfrm>
        </p:spPr>
        <p:txBody>
          <a:bodyPr>
            <a:normAutofit/>
          </a:bodyPr>
          <a:lstStyle/>
          <a:p>
            <a:r>
              <a:rPr lang="en-US" sz="2800" dirty="0"/>
              <a:t>Farm Manager</a:t>
            </a:r>
          </a:p>
          <a:p>
            <a:r>
              <a:rPr lang="en-US" sz="2800" dirty="0"/>
              <a:t>Research Assistant</a:t>
            </a:r>
          </a:p>
          <a:p>
            <a:r>
              <a:rPr lang="en-US" sz="2800" dirty="0"/>
              <a:t>Entrepreneur</a:t>
            </a:r>
          </a:p>
          <a:p>
            <a:r>
              <a:rPr lang="en-US" sz="2800" dirty="0"/>
              <a:t>Animal Husbandry Technician</a:t>
            </a:r>
          </a:p>
          <a:p>
            <a:r>
              <a:rPr lang="en-US" sz="2800" dirty="0"/>
              <a:t>Subject Matter Specialist</a:t>
            </a:r>
          </a:p>
          <a:p>
            <a:r>
              <a:rPr lang="en-US" sz="2800" dirty="0"/>
              <a:t>Post Graduate Teacher</a:t>
            </a:r>
          </a:p>
          <a:p>
            <a:r>
              <a:rPr lang="en-US" sz="2800" dirty="0"/>
              <a:t>Animal Husbandry Officer</a:t>
            </a:r>
          </a:p>
          <a:p>
            <a:r>
              <a:rPr lang="en-US" sz="2800" dirty="0"/>
              <a:t>Employment Area</a:t>
            </a:r>
          </a:p>
          <a:p>
            <a:r>
              <a:rPr lang="en-US" sz="2800" dirty="0">
                <a:solidFill>
                  <a:schemeClr val="bg2"/>
                </a:solidFill>
              </a:rPr>
              <a:t>Stud farms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B1441-6BFA-4794-BEC5-71007C67E631}"/>
              </a:ext>
            </a:extLst>
          </p:cNvPr>
          <p:cNvSpPr txBox="1"/>
          <p:nvPr/>
        </p:nvSpPr>
        <p:spPr>
          <a:xfrm>
            <a:off x="5455310" y="1443841"/>
            <a:ext cx="44426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Poultry Farms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Rabbit farms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Veterinary Hospitals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Wildlife Sanctuaries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Animal Husbandry Clinics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Aviaries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Zoological parks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Dairy farms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Universities</a:t>
            </a:r>
          </a:p>
        </p:txBody>
      </p:sp>
    </p:spTree>
    <p:extLst>
      <p:ext uri="{BB962C8B-B14F-4D97-AF65-F5344CB8AC3E}">
        <p14:creationId xmlns:p14="http://schemas.microsoft.com/office/powerpoint/2010/main" val="172321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6346-D104-4754-BBED-C4E0BE0C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24F96-5B2B-41D2-A520-D9065C2DF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56" y="1690688"/>
            <a:ext cx="9434780" cy="4467421"/>
          </a:xfrm>
        </p:spPr>
        <p:txBody>
          <a:bodyPr>
            <a:normAutofit/>
          </a:bodyPr>
          <a:lstStyle/>
          <a:p>
            <a:r>
              <a:rPr lang="en-US" sz="2800" dirty="0"/>
              <a:t>Learn to care for the health of any type of animal and understand the scope of services offered by animal care services, including in veterinary practices.</a:t>
            </a:r>
          </a:p>
          <a:p>
            <a:r>
              <a:rPr lang="en-US" sz="2800" dirty="0"/>
              <a:t>Learn to assess animal health, explain a variety of conditions and identify appropriate treatments or responses to a range of more common complaints or illnesses.</a:t>
            </a:r>
          </a:p>
          <a:p>
            <a:r>
              <a:rPr lang="en-US" sz="2800" dirty="0"/>
              <a:t>Develop a sound foundation knowledge of animal anatomy and physiology as a basis to understanding the care and management of animals.</a:t>
            </a:r>
          </a:p>
        </p:txBody>
      </p:sp>
    </p:spTree>
    <p:extLst>
      <p:ext uri="{BB962C8B-B14F-4D97-AF65-F5344CB8AC3E}">
        <p14:creationId xmlns:p14="http://schemas.microsoft.com/office/powerpoint/2010/main" val="12895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7DD2-6F52-4D95-886B-602D49A5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Engaging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7BFB-8CF5-41A9-B456-0519F81E4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8033657" cy="4486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Students will be introduced to a wide variety of practical activities in the classroom.</a:t>
            </a:r>
          </a:p>
          <a:p>
            <a:r>
              <a:rPr lang="en-US" sz="2800" dirty="0"/>
              <a:t>Students will be allowed to participate in the Life Science Marine Camp at Woodbridge where they will engage with the work of biologists.</a:t>
            </a:r>
            <a:endParaRPr lang="en-US" sz="2800" dirty="0">
              <a:cs typeface="Calibri"/>
            </a:endParaRPr>
          </a:p>
          <a:p>
            <a:r>
              <a:rPr lang="en-US" sz="2800" dirty="0"/>
              <a:t>Students will take part in the Festival of Bright Ideas.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742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dirty="0">
                <a:solidFill>
                  <a:schemeClr val="bg1"/>
                </a:solidFill>
              </a:rPr>
              <a:t>Please feel free to contact </a:t>
            </a:r>
            <a:r>
              <a:rPr lang="en-US" sz="3200" b="0">
                <a:solidFill>
                  <a:schemeClr val="bg1"/>
                </a:solidFill>
              </a:rPr>
              <a:t>Ms.</a:t>
            </a:r>
            <a:r>
              <a:rPr lang="en-US" sz="3200" b="0" dirty="0">
                <a:solidFill>
                  <a:schemeClr val="bg1"/>
                </a:solidFill>
              </a:rPr>
              <a:t> Jane Myres, </a:t>
            </a:r>
            <a:r>
              <a:rPr lang="en-US" sz="3200" b="0" dirty="0">
                <a:solidFill>
                  <a:schemeClr val="bg1"/>
                </a:solidFill>
                <a:ea typeface="+mn-lt"/>
                <a:cs typeface="+mn-lt"/>
              </a:rPr>
              <a:t>Coordinator of </a:t>
            </a:r>
            <a:r>
              <a:rPr lang="en-US" sz="3200" b="0" dirty="0">
                <a:solidFill>
                  <a:schemeClr val="bg1"/>
                </a:solidFill>
              </a:rPr>
              <a:t>Science, at </a:t>
            </a:r>
            <a:r>
              <a:rPr lang="en-US" sz="3200" b="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foleary@dominic.tas.edu.au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9144000" cy="2387600"/>
          </a:xfrm>
        </p:spPr>
        <p:txBody>
          <a:bodyPr/>
          <a:lstStyle/>
          <a:p>
            <a:r>
              <a:rPr lang="en-US" dirty="0"/>
              <a:t>Find out more…</a:t>
            </a:r>
          </a:p>
        </p:txBody>
      </p:sp>
    </p:spTree>
    <p:extLst>
      <p:ext uri="{BB962C8B-B14F-4D97-AF65-F5344CB8AC3E}">
        <p14:creationId xmlns:p14="http://schemas.microsoft.com/office/powerpoint/2010/main" val="168417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minic College">
      <a:dk1>
        <a:sysClr val="windowText" lastClr="000000"/>
      </a:dk1>
      <a:lt1>
        <a:sysClr val="window" lastClr="FFFFFF"/>
      </a:lt1>
      <a:dk2>
        <a:srgbClr val="8B1C40"/>
      </a:dk2>
      <a:lt2>
        <a:srgbClr val="1E345D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A7807B99A634AA63596304F2D4B69" ma:contentTypeVersion="13" ma:contentTypeDescription="Create a new document." ma:contentTypeScope="" ma:versionID="5e0eaf9f6f8bc791e4d6916d6b839475">
  <xsd:schema xmlns:xsd="http://www.w3.org/2001/XMLSchema" xmlns:xs="http://www.w3.org/2001/XMLSchema" xmlns:p="http://schemas.microsoft.com/office/2006/metadata/properties" xmlns:ns2="cfccfeef-7e55-4834-a07b-e246201c470a" xmlns:ns3="f61e2d81-964c-4ea9-94f8-34e409ab577c" targetNamespace="http://schemas.microsoft.com/office/2006/metadata/properties" ma:root="true" ma:fieldsID="9c0efc8d38a383b70328e3215a9eff21" ns2:_="" ns3:_="">
    <xsd:import namespace="cfccfeef-7e55-4834-a07b-e246201c470a"/>
    <xsd:import namespace="f61e2d81-964c-4ea9-94f8-34e409ab57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cfeef-7e55-4834-a07b-e246201c4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1e2d81-964c-4ea9-94f8-34e409ab577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758069-041D-4206-9035-4DA66A5391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52EBDB-1C5A-43F9-A21F-580018FD5965}"/>
</file>

<file path=customXml/itemProps3.xml><?xml version="1.0" encoding="utf-8"?>
<ds:datastoreItem xmlns:ds="http://schemas.openxmlformats.org/officeDocument/2006/customXml" ds:itemID="{69F0ADBD-717F-4D87-A9EB-804086C7DFA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232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Science –  Animal Husbandry</vt:lpstr>
      <vt:lpstr>Animal Husbandry</vt:lpstr>
      <vt:lpstr>Animal Husbandry Careers</vt:lpstr>
      <vt:lpstr>Topics Covered</vt:lpstr>
      <vt:lpstr>Engaging Activities</vt:lpstr>
      <vt:lpstr>Find out 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 Barry Parker</dc:creator>
  <cp:lastModifiedBy>Br Barry Parker</cp:lastModifiedBy>
  <cp:revision>37</cp:revision>
  <dcterms:created xsi:type="dcterms:W3CDTF">2020-05-25T23:35:00Z</dcterms:created>
  <dcterms:modified xsi:type="dcterms:W3CDTF">2021-06-09T23:04:19Z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0x010100681A7807B99A634AA63596304F2D4B69</vt:lpwstr>
  </property>
  <property fmtid="{D5CDD505-2E9C-101B-9397-08002B2CF9AE}" pid="3" name="Order">
    <vt:r8>17046600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