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0" r:id="rId7"/>
    <p:sldId id="262" r:id="rId8"/>
    <p:sldId id="258" r:id="rId9"/>
    <p:sldId id="259"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45D"/>
    <a:srgbClr val="8B1C40"/>
    <a:srgbClr val="C0863D"/>
    <a:srgbClr val="8573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05D57-736E-1531-F2CD-E75E91D63BF8}" v="2" dt="2021-06-09T23:04:31.750"/>
    <p1510:client id="{8D4D3596-3B70-4D16-924A-10F06161C6D5}" v="9" dt="2020-06-11T11:00:04.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 Barry Parker" userId="27122f68-7ff6-498b-a268-17a5f0874146" providerId="ADAL" clId="{8D4D3596-3B70-4D16-924A-10F06161C6D5}"/>
    <pc:docChg chg="undo custSel addSld delSld modSld">
      <pc:chgData name="Br Barry Parker" userId="27122f68-7ff6-498b-a268-17a5f0874146" providerId="ADAL" clId="{8D4D3596-3B70-4D16-924A-10F06161C6D5}" dt="2020-06-13T06:36:41.819" v="75" actId="20577"/>
      <pc:docMkLst>
        <pc:docMk/>
      </pc:docMkLst>
      <pc:sldChg chg="modSp mod">
        <pc:chgData name="Br Barry Parker" userId="27122f68-7ff6-498b-a268-17a5f0874146" providerId="ADAL" clId="{8D4D3596-3B70-4D16-924A-10F06161C6D5}" dt="2020-06-13T06:36:35.821" v="74" actId="20577"/>
        <pc:sldMkLst>
          <pc:docMk/>
          <pc:sldMk cId="1472690351" sldId="256"/>
        </pc:sldMkLst>
        <pc:spChg chg="mod">
          <ac:chgData name="Br Barry Parker" userId="27122f68-7ff6-498b-a268-17a5f0874146" providerId="ADAL" clId="{8D4D3596-3B70-4D16-924A-10F06161C6D5}" dt="2020-06-13T06:36:35.821" v="74" actId="20577"/>
          <ac:spMkLst>
            <pc:docMk/>
            <pc:sldMk cId="1472690351" sldId="256"/>
            <ac:spMk id="2" creationId="{281AD2A1-B31C-4377-AB3B-D0F6FFF47432}"/>
          </ac:spMkLst>
        </pc:spChg>
        <pc:spChg chg="mod">
          <ac:chgData name="Br Barry Parker" userId="27122f68-7ff6-498b-a268-17a5f0874146" providerId="ADAL" clId="{8D4D3596-3B70-4D16-924A-10F06161C6D5}" dt="2020-06-12T12:14:40.800" v="71" actId="20577"/>
          <ac:spMkLst>
            <pc:docMk/>
            <pc:sldMk cId="1472690351" sldId="256"/>
            <ac:spMk id="3" creationId="{B9B13E95-5835-4FEF-B397-9B84850B7AF3}"/>
          </ac:spMkLst>
        </pc:spChg>
      </pc:sldChg>
      <pc:sldChg chg="modSp mod">
        <pc:chgData name="Br Barry Parker" userId="27122f68-7ff6-498b-a268-17a5f0874146" providerId="ADAL" clId="{8D4D3596-3B70-4D16-924A-10F06161C6D5}" dt="2020-06-12T12:11:21.345" v="31" actId="14100"/>
        <pc:sldMkLst>
          <pc:docMk/>
          <pc:sldMk cId="3996052907" sldId="257"/>
        </pc:sldMkLst>
        <pc:spChg chg="mod">
          <ac:chgData name="Br Barry Parker" userId="27122f68-7ff6-498b-a268-17a5f0874146" providerId="ADAL" clId="{8D4D3596-3B70-4D16-924A-10F06161C6D5}" dt="2020-06-12T12:11:10.172" v="29" actId="6549"/>
          <ac:spMkLst>
            <pc:docMk/>
            <pc:sldMk cId="3996052907" sldId="257"/>
            <ac:spMk id="2" creationId="{3AE0D910-4B96-4FA3-A7F0-09F4F58EF6A0}"/>
          </ac:spMkLst>
        </pc:spChg>
        <pc:spChg chg="mod">
          <ac:chgData name="Br Barry Parker" userId="27122f68-7ff6-498b-a268-17a5f0874146" providerId="ADAL" clId="{8D4D3596-3B70-4D16-924A-10F06161C6D5}" dt="2020-06-12T12:11:21.345" v="31" actId="14100"/>
          <ac:spMkLst>
            <pc:docMk/>
            <pc:sldMk cId="3996052907" sldId="257"/>
            <ac:spMk id="3" creationId="{BCA5D394-1A44-46EB-8445-EA1ADACC130C}"/>
          </ac:spMkLst>
        </pc:spChg>
      </pc:sldChg>
      <pc:sldChg chg="modSp mod">
        <pc:chgData name="Br Barry Parker" userId="27122f68-7ff6-498b-a268-17a5f0874146" providerId="ADAL" clId="{8D4D3596-3B70-4D16-924A-10F06161C6D5}" dt="2020-06-12T12:15:00.702" v="73" actId="14100"/>
        <pc:sldMkLst>
          <pc:docMk/>
          <pc:sldMk cId="128954601" sldId="258"/>
        </pc:sldMkLst>
        <pc:spChg chg="mod">
          <ac:chgData name="Br Barry Parker" userId="27122f68-7ff6-498b-a268-17a5f0874146" providerId="ADAL" clId="{8D4D3596-3B70-4D16-924A-10F06161C6D5}" dt="2020-06-12T12:15:00.702" v="73" actId="14100"/>
          <ac:spMkLst>
            <pc:docMk/>
            <pc:sldMk cId="128954601" sldId="258"/>
            <ac:spMk id="3" creationId="{34624F96-5B2B-41D2-A520-D9065C2DF41B}"/>
          </ac:spMkLst>
        </pc:spChg>
      </pc:sldChg>
      <pc:sldChg chg="addSp delSp modSp">
        <pc:chgData name="Br Barry Parker" userId="27122f68-7ff6-498b-a268-17a5f0874146" providerId="ADAL" clId="{8D4D3596-3B70-4D16-924A-10F06161C6D5}" dt="2020-06-11T10:59:52.476" v="26"/>
        <pc:sldMkLst>
          <pc:docMk/>
          <pc:sldMk cId="947421824" sldId="259"/>
        </pc:sldMkLst>
        <pc:spChg chg="add del mod">
          <ac:chgData name="Br Barry Parker" userId="27122f68-7ff6-498b-a268-17a5f0874146" providerId="ADAL" clId="{8D4D3596-3B70-4D16-924A-10F06161C6D5}" dt="2020-06-11T10:59:52.476" v="26"/>
          <ac:spMkLst>
            <pc:docMk/>
            <pc:sldMk cId="947421824" sldId="259"/>
            <ac:spMk id="4" creationId="{D9CC12C6-148B-48C7-A43E-5965CAA6E067}"/>
          </ac:spMkLst>
        </pc:spChg>
        <pc:spChg chg="add del mod">
          <ac:chgData name="Br Barry Parker" userId="27122f68-7ff6-498b-a268-17a5f0874146" providerId="ADAL" clId="{8D4D3596-3B70-4D16-924A-10F06161C6D5}" dt="2020-06-11T10:59:52.087" v="25"/>
          <ac:spMkLst>
            <pc:docMk/>
            <pc:sldMk cId="947421824" sldId="259"/>
            <ac:spMk id="5" creationId="{FF8FE347-CF11-4BFC-A920-21D850655B90}"/>
          </ac:spMkLst>
        </pc:spChg>
        <pc:spChg chg="add del mod">
          <ac:chgData name="Br Barry Parker" userId="27122f68-7ff6-498b-a268-17a5f0874146" providerId="ADAL" clId="{8D4D3596-3B70-4D16-924A-10F06161C6D5}" dt="2020-06-11T10:59:51.380" v="24"/>
          <ac:spMkLst>
            <pc:docMk/>
            <pc:sldMk cId="947421824" sldId="259"/>
            <ac:spMk id="6" creationId="{0F3ACA09-7F89-4277-BFF1-E004F9F632ED}"/>
          </ac:spMkLst>
        </pc:spChg>
      </pc:sldChg>
      <pc:sldChg chg="modSp mod">
        <pc:chgData name="Br Barry Parker" userId="27122f68-7ff6-498b-a268-17a5f0874146" providerId="ADAL" clId="{8D4D3596-3B70-4D16-924A-10F06161C6D5}" dt="2020-06-13T06:36:41.819" v="75" actId="20577"/>
        <pc:sldMkLst>
          <pc:docMk/>
          <pc:sldMk cId="3549591123" sldId="260"/>
        </pc:sldMkLst>
        <pc:spChg chg="mod">
          <ac:chgData name="Br Barry Parker" userId="27122f68-7ff6-498b-a268-17a5f0874146" providerId="ADAL" clId="{8D4D3596-3B70-4D16-924A-10F06161C6D5}" dt="2020-06-13T06:36:41.819" v="75" actId="20577"/>
          <ac:spMkLst>
            <pc:docMk/>
            <pc:sldMk cId="3549591123" sldId="260"/>
            <ac:spMk id="2" creationId="{838AD445-6FEF-4882-9B3A-A92A551195B0}"/>
          </ac:spMkLst>
        </pc:spChg>
      </pc:sldChg>
      <pc:sldChg chg="delSp modSp del mod">
        <pc:chgData name="Br Barry Parker" userId="27122f68-7ff6-498b-a268-17a5f0874146" providerId="ADAL" clId="{8D4D3596-3B70-4D16-924A-10F06161C6D5}" dt="2020-06-11T10:56:27.334" v="16" actId="47"/>
        <pc:sldMkLst>
          <pc:docMk/>
          <pc:sldMk cId="1723214002" sldId="261"/>
        </pc:sldMkLst>
        <pc:spChg chg="mod">
          <ac:chgData name="Br Barry Parker" userId="27122f68-7ff6-498b-a268-17a5f0874146" providerId="ADAL" clId="{8D4D3596-3B70-4D16-924A-10F06161C6D5}" dt="2020-06-11T10:55:46.598" v="14" actId="404"/>
          <ac:spMkLst>
            <pc:docMk/>
            <pc:sldMk cId="1723214002" sldId="261"/>
            <ac:spMk id="3" creationId="{C646AFB3-85D1-45E6-AD5D-7FED2AC166C6}"/>
          </ac:spMkLst>
        </pc:spChg>
        <pc:spChg chg="del mod">
          <ac:chgData name="Br Barry Parker" userId="27122f68-7ff6-498b-a268-17a5f0874146" providerId="ADAL" clId="{8D4D3596-3B70-4D16-924A-10F06161C6D5}" dt="2020-06-11T10:55:08.009" v="1" actId="478"/>
          <ac:spMkLst>
            <pc:docMk/>
            <pc:sldMk cId="1723214002" sldId="261"/>
            <ac:spMk id="6" creationId="{870B1441-6BFA-4794-BEC5-71007C67E631}"/>
          </ac:spMkLst>
        </pc:spChg>
      </pc:sldChg>
      <pc:sldChg chg="addSp modSp add mod">
        <pc:chgData name="Br Barry Parker" userId="27122f68-7ff6-498b-a268-17a5f0874146" providerId="ADAL" clId="{8D4D3596-3B70-4D16-924A-10F06161C6D5}" dt="2020-06-12T12:13:56.463" v="67" actId="14100"/>
        <pc:sldMkLst>
          <pc:docMk/>
          <pc:sldMk cId="98016716" sldId="262"/>
        </pc:sldMkLst>
        <pc:spChg chg="mod">
          <ac:chgData name="Br Barry Parker" userId="27122f68-7ff6-498b-a268-17a5f0874146" providerId="ADAL" clId="{8D4D3596-3B70-4D16-924A-10F06161C6D5}" dt="2020-06-12T12:13:56.463" v="67" actId="14100"/>
          <ac:spMkLst>
            <pc:docMk/>
            <pc:sldMk cId="98016716" sldId="262"/>
            <ac:spMk id="3" creationId="{C646AFB3-85D1-45E6-AD5D-7FED2AC166C6}"/>
          </ac:spMkLst>
        </pc:spChg>
        <pc:spChg chg="add mod">
          <ac:chgData name="Br Barry Parker" userId="27122f68-7ff6-498b-a268-17a5f0874146" providerId="ADAL" clId="{8D4D3596-3B70-4D16-924A-10F06161C6D5}" dt="2020-06-12T12:13:50.084" v="66" actId="14100"/>
          <ac:spMkLst>
            <pc:docMk/>
            <pc:sldMk cId="98016716" sldId="262"/>
            <ac:spMk id="4" creationId="{C9897F24-D658-451A-A505-94F0EC78A4C0}"/>
          </ac:spMkLst>
        </pc:spChg>
      </pc:sldChg>
      <pc:sldChg chg="modSp add">
        <pc:chgData name="Br Barry Parker" userId="27122f68-7ff6-498b-a268-17a5f0874146" providerId="ADAL" clId="{8D4D3596-3B70-4D16-924A-10F06161C6D5}" dt="2020-06-12T12:06:02.858" v="28"/>
        <pc:sldMkLst>
          <pc:docMk/>
          <pc:sldMk cId="1684172585" sldId="263"/>
        </pc:sldMkLst>
        <pc:spChg chg="mod">
          <ac:chgData name="Br Barry Parker" userId="27122f68-7ff6-498b-a268-17a5f0874146" providerId="ADAL" clId="{8D4D3596-3B70-4D16-924A-10F06161C6D5}" dt="2020-06-12T12:06:02.858" v="28"/>
          <ac:spMkLst>
            <pc:docMk/>
            <pc:sldMk cId="1684172585" sldId="263"/>
            <ac:spMk id="3" creationId="{B9B13E95-5835-4FEF-B397-9B84850B7AF3}"/>
          </ac:spMkLst>
        </pc:spChg>
      </pc:sldChg>
    </pc:docChg>
  </pc:docChgLst>
  <pc:docChgLst>
    <pc:chgData name="Fred O'Leary" userId="e253c99f-0201-45b2-8423-aa094761ed8a" providerId="ADAL" clId="{3A6A2E70-508D-44F7-86C9-EF29E9B1EEE9}"/>
    <pc:docChg chg="undo custSel modSld">
      <pc:chgData name="Fred O'Leary" userId="e253c99f-0201-45b2-8423-aa094761ed8a" providerId="ADAL" clId="{3A6A2E70-508D-44F7-86C9-EF29E9B1EEE9}" dt="2020-05-29T01:01:38.939" v="210" actId="27636"/>
      <pc:docMkLst>
        <pc:docMk/>
      </pc:docMkLst>
      <pc:sldChg chg="modSp">
        <pc:chgData name="Fred O'Leary" userId="e253c99f-0201-45b2-8423-aa094761ed8a" providerId="ADAL" clId="{3A6A2E70-508D-44F7-86C9-EF29E9B1EEE9}" dt="2020-05-28T23:36:35.753" v="11" actId="20577"/>
        <pc:sldMkLst>
          <pc:docMk/>
          <pc:sldMk cId="1472690351" sldId="256"/>
        </pc:sldMkLst>
        <pc:spChg chg="mod">
          <ac:chgData name="Fred O'Leary" userId="e253c99f-0201-45b2-8423-aa094761ed8a" providerId="ADAL" clId="{3A6A2E70-508D-44F7-86C9-EF29E9B1EEE9}" dt="2020-05-28T23:36:35.753" v="11" actId="20577"/>
          <ac:spMkLst>
            <pc:docMk/>
            <pc:sldMk cId="1472690351" sldId="256"/>
            <ac:spMk id="2" creationId="{281AD2A1-B31C-4377-AB3B-D0F6FFF47432}"/>
          </ac:spMkLst>
        </pc:spChg>
      </pc:sldChg>
      <pc:sldChg chg="modSp">
        <pc:chgData name="Fred O'Leary" userId="e253c99f-0201-45b2-8423-aa094761ed8a" providerId="ADAL" clId="{3A6A2E70-508D-44F7-86C9-EF29E9B1EEE9}" dt="2020-05-28T23:37:32.248" v="85" actId="20577"/>
        <pc:sldMkLst>
          <pc:docMk/>
          <pc:sldMk cId="3996052907" sldId="257"/>
        </pc:sldMkLst>
        <pc:spChg chg="mod">
          <ac:chgData name="Fred O'Leary" userId="e253c99f-0201-45b2-8423-aa094761ed8a" providerId="ADAL" clId="{3A6A2E70-508D-44F7-86C9-EF29E9B1EEE9}" dt="2020-05-28T23:37:32.248" v="85" actId="20577"/>
          <ac:spMkLst>
            <pc:docMk/>
            <pc:sldMk cId="3996052907" sldId="257"/>
            <ac:spMk id="3" creationId="{BCA5D394-1A44-46EB-8445-EA1ADACC130C}"/>
          </ac:spMkLst>
        </pc:spChg>
      </pc:sldChg>
      <pc:sldChg chg="addSp delSp modSp">
        <pc:chgData name="Fred O'Leary" userId="e253c99f-0201-45b2-8423-aa094761ed8a" providerId="ADAL" clId="{3A6A2E70-508D-44F7-86C9-EF29E9B1EEE9}" dt="2020-05-29T01:01:38.939" v="210" actId="27636"/>
        <pc:sldMkLst>
          <pc:docMk/>
          <pc:sldMk cId="1723214002" sldId="261"/>
        </pc:sldMkLst>
        <pc:spChg chg="mod">
          <ac:chgData name="Fred O'Leary" userId="e253c99f-0201-45b2-8423-aa094761ed8a" providerId="ADAL" clId="{3A6A2E70-508D-44F7-86C9-EF29E9B1EEE9}" dt="2020-05-29T01:01:38.939" v="210" actId="27636"/>
          <ac:spMkLst>
            <pc:docMk/>
            <pc:sldMk cId="1723214002" sldId="261"/>
            <ac:spMk id="3" creationId="{C646AFB3-85D1-45E6-AD5D-7FED2AC166C6}"/>
          </ac:spMkLst>
        </pc:spChg>
        <pc:spChg chg="mod">
          <ac:chgData name="Fred O'Leary" userId="e253c99f-0201-45b2-8423-aa094761ed8a" providerId="ADAL" clId="{3A6A2E70-508D-44F7-86C9-EF29E9B1EEE9}" dt="2020-05-29T01:01:30.251" v="208" actId="12"/>
          <ac:spMkLst>
            <pc:docMk/>
            <pc:sldMk cId="1723214002" sldId="261"/>
            <ac:spMk id="6" creationId="{870B1441-6BFA-4794-BEC5-71007C67E631}"/>
          </ac:spMkLst>
        </pc:spChg>
        <pc:graphicFrameChg chg="add del">
          <ac:chgData name="Fred O'Leary" userId="e253c99f-0201-45b2-8423-aa094761ed8a" providerId="ADAL" clId="{3A6A2E70-508D-44F7-86C9-EF29E9B1EEE9}" dt="2020-05-29T00:58:18.723" v="87"/>
          <ac:graphicFrameMkLst>
            <pc:docMk/>
            <pc:sldMk cId="1723214002" sldId="261"/>
            <ac:graphicFrameMk id="4" creationId="{B5C5E8B7-242D-49E4-A050-951AFDC36183}"/>
          </ac:graphicFrameMkLst>
        </pc:graphicFrameChg>
      </pc:sldChg>
    </pc:docChg>
  </pc:docChgLst>
  <pc:docChgLst>
    <pc:chgData name="Janet Marcenko" userId="S::jmarcenko@dominic.tas.edu.au::f42c9099-de2c-4324-986e-f698ccd7d541" providerId="AD" clId="Web-{F07B34B4-10D5-CD54-B27D-4D576D241530}"/>
    <pc:docChg chg="modSld">
      <pc:chgData name="Janet Marcenko" userId="S::jmarcenko@dominic.tas.edu.au::f42c9099-de2c-4324-986e-f698ccd7d541" providerId="AD" clId="Web-{F07B34B4-10D5-CD54-B27D-4D576D241530}" dt="2020-06-10T04:28:13.081" v="42" actId="20577"/>
      <pc:docMkLst>
        <pc:docMk/>
      </pc:docMkLst>
      <pc:sldChg chg="modSp">
        <pc:chgData name="Janet Marcenko" userId="S::jmarcenko@dominic.tas.edu.au::f42c9099-de2c-4324-986e-f698ccd7d541" providerId="AD" clId="Web-{F07B34B4-10D5-CD54-B27D-4D576D241530}" dt="2020-06-10T04:28:13.081" v="41" actId="20577"/>
        <pc:sldMkLst>
          <pc:docMk/>
          <pc:sldMk cId="947421824" sldId="259"/>
        </pc:sldMkLst>
        <pc:spChg chg="mod">
          <ac:chgData name="Janet Marcenko" userId="S::jmarcenko@dominic.tas.edu.au::f42c9099-de2c-4324-986e-f698ccd7d541" providerId="AD" clId="Web-{F07B34B4-10D5-CD54-B27D-4D576D241530}" dt="2020-06-10T04:28:13.081" v="41" actId="20577"/>
          <ac:spMkLst>
            <pc:docMk/>
            <pc:sldMk cId="947421824" sldId="259"/>
            <ac:spMk id="3" creationId="{CB387BFB-8CF5-41A9-B456-0519F81E4B5B}"/>
          </ac:spMkLst>
        </pc:spChg>
      </pc:sldChg>
    </pc:docChg>
  </pc:docChgLst>
  <pc:docChgLst>
    <pc:chgData name="Janet Marcenko" userId="S::jmarcenko@dominic.tas.edu.au::f42c9099-de2c-4324-986e-f698ccd7d541" providerId="AD" clId="Web-{05155097-AD2B-C49E-B022-CF2E23CBFECD}"/>
    <pc:docChg chg="modSld">
      <pc:chgData name="Janet Marcenko" userId="S::jmarcenko@dominic.tas.edu.au::f42c9099-de2c-4324-986e-f698ccd7d541" providerId="AD" clId="Web-{05155097-AD2B-C49E-B022-CF2E23CBFECD}" dt="2020-06-10T04:19:38.548" v="74" actId="20577"/>
      <pc:docMkLst>
        <pc:docMk/>
      </pc:docMkLst>
      <pc:sldChg chg="modSp">
        <pc:chgData name="Janet Marcenko" userId="S::jmarcenko@dominic.tas.edu.au::f42c9099-de2c-4324-986e-f698ccd7d541" providerId="AD" clId="Web-{05155097-AD2B-C49E-B022-CF2E23CBFECD}" dt="2020-06-10T04:19:38.533" v="73" actId="20577"/>
        <pc:sldMkLst>
          <pc:docMk/>
          <pc:sldMk cId="947421824" sldId="259"/>
        </pc:sldMkLst>
        <pc:spChg chg="mod">
          <ac:chgData name="Janet Marcenko" userId="S::jmarcenko@dominic.tas.edu.au::f42c9099-de2c-4324-986e-f698ccd7d541" providerId="AD" clId="Web-{05155097-AD2B-C49E-B022-CF2E23CBFECD}" dt="2020-06-10T04:19:38.533" v="73" actId="20577"/>
          <ac:spMkLst>
            <pc:docMk/>
            <pc:sldMk cId="947421824" sldId="259"/>
            <ac:spMk id="3" creationId="{CB387BFB-8CF5-41A9-B456-0519F81E4B5B}"/>
          </ac:spMkLst>
        </pc:spChg>
      </pc:sldChg>
      <pc:sldChg chg="modSp">
        <pc:chgData name="Janet Marcenko" userId="S::jmarcenko@dominic.tas.edu.au::f42c9099-de2c-4324-986e-f698ccd7d541" providerId="AD" clId="Web-{05155097-AD2B-C49E-B022-CF2E23CBFECD}" dt="2020-06-10T04:17:14.203" v="61" actId="20577"/>
        <pc:sldMkLst>
          <pc:docMk/>
          <pc:sldMk cId="3549591123" sldId="260"/>
        </pc:sldMkLst>
        <pc:spChg chg="mod">
          <ac:chgData name="Janet Marcenko" userId="S::jmarcenko@dominic.tas.edu.au::f42c9099-de2c-4324-986e-f698ccd7d541" providerId="AD" clId="Web-{05155097-AD2B-C49E-B022-CF2E23CBFECD}" dt="2020-06-10T04:17:14.203" v="61" actId="20577"/>
          <ac:spMkLst>
            <pc:docMk/>
            <pc:sldMk cId="3549591123" sldId="260"/>
            <ac:spMk id="2" creationId="{838AD445-6FEF-4882-9B3A-A92A551195B0}"/>
          </ac:spMkLst>
        </pc:spChg>
        <pc:spChg chg="mod">
          <ac:chgData name="Janet Marcenko" userId="S::jmarcenko@dominic.tas.edu.au::f42c9099-de2c-4324-986e-f698ccd7d541" providerId="AD" clId="Web-{05155097-AD2B-C49E-B022-CF2E23CBFECD}" dt="2020-06-10T04:17:11.485" v="59" actId="20577"/>
          <ac:spMkLst>
            <pc:docMk/>
            <pc:sldMk cId="3549591123" sldId="260"/>
            <ac:spMk id="3" creationId="{ABC24BFC-4A70-44CF-BC2C-C7860A1947CD}"/>
          </ac:spMkLst>
        </pc:spChg>
      </pc:sldChg>
      <pc:sldChg chg="modSp">
        <pc:chgData name="Janet Marcenko" userId="S::jmarcenko@dominic.tas.edu.au::f42c9099-de2c-4324-986e-f698ccd7d541" providerId="AD" clId="Web-{05155097-AD2B-C49E-B022-CF2E23CBFECD}" dt="2020-06-10T04:17:40.907" v="66" actId="14100"/>
        <pc:sldMkLst>
          <pc:docMk/>
          <pc:sldMk cId="1723214002" sldId="261"/>
        </pc:sldMkLst>
        <pc:spChg chg="mod">
          <ac:chgData name="Janet Marcenko" userId="S::jmarcenko@dominic.tas.edu.au::f42c9099-de2c-4324-986e-f698ccd7d541" providerId="AD" clId="Web-{05155097-AD2B-C49E-B022-CF2E23CBFECD}" dt="2020-06-10T04:17:40.907" v="66" actId="14100"/>
          <ac:spMkLst>
            <pc:docMk/>
            <pc:sldMk cId="1723214002" sldId="261"/>
            <ac:spMk id="3" creationId="{C646AFB3-85D1-45E6-AD5D-7FED2AC166C6}"/>
          </ac:spMkLst>
        </pc:spChg>
      </pc:sldChg>
    </pc:docChg>
  </pc:docChgLst>
  <pc:docChgLst>
    <pc:chgData name="Sarah Gurney" userId="06a3680f-94ab-46f1-b66e-e572ce5473d4" providerId="ADAL" clId="{FDA98196-414D-4F67-9EB2-55710E539EB3}"/>
    <pc:docChg chg="custSel modSld">
      <pc:chgData name="Sarah Gurney" userId="06a3680f-94ab-46f1-b66e-e572ce5473d4" providerId="ADAL" clId="{FDA98196-414D-4F67-9EB2-55710E539EB3}" dt="2020-06-11T02:01:30.685" v="77" actId="20577"/>
      <pc:docMkLst>
        <pc:docMk/>
      </pc:docMkLst>
      <pc:sldChg chg="modSp">
        <pc:chgData name="Sarah Gurney" userId="06a3680f-94ab-46f1-b66e-e572ce5473d4" providerId="ADAL" clId="{FDA98196-414D-4F67-9EB2-55710E539EB3}" dt="2020-06-11T02:01:30.685" v="77" actId="20577"/>
        <pc:sldMkLst>
          <pc:docMk/>
          <pc:sldMk cId="1472690351" sldId="256"/>
        </pc:sldMkLst>
        <pc:spChg chg="mod">
          <ac:chgData name="Sarah Gurney" userId="06a3680f-94ab-46f1-b66e-e572ce5473d4" providerId="ADAL" clId="{FDA98196-414D-4F67-9EB2-55710E539EB3}" dt="2020-06-11T02:01:30.685" v="77" actId="20577"/>
          <ac:spMkLst>
            <pc:docMk/>
            <pc:sldMk cId="1472690351" sldId="256"/>
            <ac:spMk id="2" creationId="{281AD2A1-B31C-4377-AB3B-D0F6FFF47432}"/>
          </ac:spMkLst>
        </pc:spChg>
        <pc:spChg chg="mod">
          <ac:chgData name="Sarah Gurney" userId="06a3680f-94ab-46f1-b66e-e572ce5473d4" providerId="ADAL" clId="{FDA98196-414D-4F67-9EB2-55710E539EB3}" dt="2020-06-10T05:52:29.361" v="26" actId="20577"/>
          <ac:spMkLst>
            <pc:docMk/>
            <pc:sldMk cId="1472690351" sldId="256"/>
            <ac:spMk id="3" creationId="{B9B13E95-5835-4FEF-B397-9B84850B7AF3}"/>
          </ac:spMkLst>
        </pc:spChg>
      </pc:sldChg>
      <pc:sldChg chg="modSp">
        <pc:chgData name="Sarah Gurney" userId="06a3680f-94ab-46f1-b66e-e572ce5473d4" providerId="ADAL" clId="{FDA98196-414D-4F67-9EB2-55710E539EB3}" dt="2020-06-10T05:52:36.096" v="29" actId="14100"/>
        <pc:sldMkLst>
          <pc:docMk/>
          <pc:sldMk cId="3996052907" sldId="257"/>
        </pc:sldMkLst>
        <pc:spChg chg="mod">
          <ac:chgData name="Sarah Gurney" userId="06a3680f-94ab-46f1-b66e-e572ce5473d4" providerId="ADAL" clId="{FDA98196-414D-4F67-9EB2-55710E539EB3}" dt="2020-06-10T05:52:36.096" v="29" actId="14100"/>
          <ac:spMkLst>
            <pc:docMk/>
            <pc:sldMk cId="3996052907" sldId="257"/>
            <ac:spMk id="3" creationId="{BCA5D394-1A44-46EB-8445-EA1ADACC130C}"/>
          </ac:spMkLst>
        </pc:spChg>
      </pc:sldChg>
      <pc:sldChg chg="modSp">
        <pc:chgData name="Sarah Gurney" userId="06a3680f-94ab-46f1-b66e-e572ce5473d4" providerId="ADAL" clId="{FDA98196-414D-4F67-9EB2-55710E539EB3}" dt="2020-06-10T05:53:12.703" v="49" actId="1076"/>
        <pc:sldMkLst>
          <pc:docMk/>
          <pc:sldMk cId="128954601" sldId="258"/>
        </pc:sldMkLst>
        <pc:spChg chg="mod">
          <ac:chgData name="Sarah Gurney" userId="06a3680f-94ab-46f1-b66e-e572ce5473d4" providerId="ADAL" clId="{FDA98196-414D-4F67-9EB2-55710E539EB3}" dt="2020-06-10T05:53:12.703" v="49" actId="1076"/>
          <ac:spMkLst>
            <pc:docMk/>
            <pc:sldMk cId="128954601" sldId="258"/>
            <ac:spMk id="3" creationId="{34624F96-5B2B-41D2-A520-D9065C2DF41B}"/>
          </ac:spMkLst>
        </pc:spChg>
      </pc:sldChg>
      <pc:sldChg chg="modSp">
        <pc:chgData name="Sarah Gurney" userId="06a3680f-94ab-46f1-b66e-e572ce5473d4" providerId="ADAL" clId="{FDA98196-414D-4F67-9EB2-55710E539EB3}" dt="2020-06-10T05:53:23.758" v="55" actId="1076"/>
        <pc:sldMkLst>
          <pc:docMk/>
          <pc:sldMk cId="947421824" sldId="259"/>
        </pc:sldMkLst>
        <pc:spChg chg="mod">
          <ac:chgData name="Sarah Gurney" userId="06a3680f-94ab-46f1-b66e-e572ce5473d4" providerId="ADAL" clId="{FDA98196-414D-4F67-9EB2-55710E539EB3}" dt="2020-06-10T05:53:23.758" v="55" actId="1076"/>
          <ac:spMkLst>
            <pc:docMk/>
            <pc:sldMk cId="947421824" sldId="259"/>
            <ac:spMk id="3" creationId="{CB387BFB-8CF5-41A9-B456-0519F81E4B5B}"/>
          </ac:spMkLst>
        </pc:spChg>
      </pc:sldChg>
      <pc:sldChg chg="modSp">
        <pc:chgData name="Sarah Gurney" userId="06a3680f-94ab-46f1-b66e-e572ce5473d4" providerId="ADAL" clId="{FDA98196-414D-4F67-9EB2-55710E539EB3}" dt="2020-06-10T05:52:46.319" v="33" actId="14100"/>
        <pc:sldMkLst>
          <pc:docMk/>
          <pc:sldMk cId="3549591123" sldId="260"/>
        </pc:sldMkLst>
        <pc:spChg chg="mod">
          <ac:chgData name="Sarah Gurney" userId="06a3680f-94ab-46f1-b66e-e572ce5473d4" providerId="ADAL" clId="{FDA98196-414D-4F67-9EB2-55710E539EB3}" dt="2020-06-10T05:52:46.319" v="33" actId="14100"/>
          <ac:spMkLst>
            <pc:docMk/>
            <pc:sldMk cId="3549591123" sldId="260"/>
            <ac:spMk id="3" creationId="{ABC24BFC-4A70-44CF-BC2C-C7860A1947CD}"/>
          </ac:spMkLst>
        </pc:spChg>
      </pc:sldChg>
    </pc:docChg>
  </pc:docChgLst>
  <pc:docChgLst>
    <pc:chgData name="Br Barry Parker" userId="S::bparker@dominic.tas.edu.au::27122f68-7ff6-498b-a268-17a5f0874146" providerId="AD" clId="Web-{0C605D57-736E-1531-F2CD-E75E91D63BF8}"/>
    <pc:docChg chg="modSld">
      <pc:chgData name="Br Barry Parker" userId="S::bparker@dominic.tas.edu.au::27122f68-7ff6-498b-a268-17a5f0874146" providerId="AD" clId="Web-{0C605D57-736E-1531-F2CD-E75E91D63BF8}" dt="2021-06-09T23:04:31.750" v="0" actId="20577"/>
      <pc:docMkLst>
        <pc:docMk/>
      </pc:docMkLst>
      <pc:sldChg chg="modSp">
        <pc:chgData name="Br Barry Parker" userId="S::bparker@dominic.tas.edu.au::27122f68-7ff6-498b-a268-17a5f0874146" providerId="AD" clId="Web-{0C605D57-736E-1531-F2CD-E75E91D63BF8}" dt="2021-06-09T23:04:31.750" v="0" actId="20577"/>
        <pc:sldMkLst>
          <pc:docMk/>
          <pc:sldMk cId="1684172585" sldId="263"/>
        </pc:sldMkLst>
        <pc:spChg chg="mod">
          <ac:chgData name="Br Barry Parker" userId="S::bparker@dominic.tas.edu.au::27122f68-7ff6-498b-a268-17a5f0874146" providerId="AD" clId="Web-{0C605D57-736E-1531-F2CD-E75E91D63BF8}" dt="2021-06-09T23:04:31.750" v="0" actId="20577"/>
          <ac:spMkLst>
            <pc:docMk/>
            <pc:sldMk cId="1684172585" sldId="263"/>
            <ac:spMk id="3" creationId="{B9B13E95-5835-4FEF-B397-9B84850B7AF3}"/>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l="-23000" t="-38000" r="-7000" b="-3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7A2302-91AF-4BD1-9D24-5BAE8D947F60}"/>
              </a:ext>
            </a:extLst>
          </p:cNvPr>
          <p:cNvSpPr>
            <a:spLocks noGrp="1"/>
          </p:cNvSpPr>
          <p:nvPr>
            <p:ph type="subTitle" idx="1"/>
          </p:nvPr>
        </p:nvSpPr>
        <p:spPr>
          <a:xfrm>
            <a:off x="1008644" y="5111004"/>
            <a:ext cx="9144000" cy="1542452"/>
          </a:xfrm>
        </p:spPr>
        <p:txBody>
          <a:bodyPr anchor="ctr">
            <a:normAutofit/>
          </a:bodyPr>
          <a:lstStyle>
            <a:lvl1pPr marL="0" indent="0" algn="ctr">
              <a:buNone/>
              <a:defRPr sz="4800" b="1">
                <a:solidFill>
                  <a:srgbClr val="C086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pic>
        <p:nvPicPr>
          <p:cNvPr id="9" name="Picture 8">
            <a:extLst>
              <a:ext uri="{FF2B5EF4-FFF2-40B4-BE49-F238E27FC236}">
                <a16:creationId xmlns:a16="http://schemas.microsoft.com/office/drawing/2014/main" id="{E4F257CE-D642-45A1-B9EA-947F76CD0DD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34106" y="4919324"/>
            <a:ext cx="1269290" cy="1642610"/>
          </a:xfrm>
          <a:prstGeom prst="rect">
            <a:avLst/>
          </a:prstGeom>
        </p:spPr>
      </p:pic>
      <p:sp>
        <p:nvSpPr>
          <p:cNvPr id="12" name="Title 11">
            <a:extLst>
              <a:ext uri="{FF2B5EF4-FFF2-40B4-BE49-F238E27FC236}">
                <a16:creationId xmlns:a16="http://schemas.microsoft.com/office/drawing/2014/main" id="{52FFC6A6-E692-44AA-BF1A-E840E4342173}"/>
              </a:ext>
            </a:extLst>
          </p:cNvPr>
          <p:cNvSpPr>
            <a:spLocks noGrp="1"/>
          </p:cNvSpPr>
          <p:nvPr>
            <p:ph type="title"/>
          </p:nvPr>
        </p:nvSpPr>
        <p:spPr>
          <a:xfrm>
            <a:off x="410577" y="457199"/>
            <a:ext cx="9144000" cy="3104145"/>
          </a:xfrm>
        </p:spPr>
        <p:txBody>
          <a:bodyPr anchor="t">
            <a:noAutofit/>
          </a:bodyPr>
          <a:lstStyle>
            <a:lvl1pPr algn="ctr">
              <a:defRPr sz="8000">
                <a:solidFill>
                  <a:schemeClr val="bg1"/>
                </a:solidFill>
                <a:latin typeface="+mn-lt"/>
              </a:defRPr>
            </a:lvl1pPr>
          </a:lstStyle>
          <a:p>
            <a:r>
              <a:rPr lang="en-US" dirty="0"/>
              <a:t>Click to edit Master title style</a:t>
            </a:r>
            <a:endParaRPr lang="en-AU" dirty="0"/>
          </a:p>
        </p:txBody>
      </p:sp>
    </p:spTree>
    <p:extLst>
      <p:ext uri="{BB962C8B-B14F-4D97-AF65-F5344CB8AC3E}">
        <p14:creationId xmlns:p14="http://schemas.microsoft.com/office/powerpoint/2010/main" val="364545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B2CB-B01B-4CD2-872C-3CCBE73B1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E5165E7-9DD7-49FB-853F-9B8AFF867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C90C255-901F-4355-AA6A-FE383CF70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64617-6B38-4394-8951-7A45D3EE3239}"/>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9/06/2021</a:t>
            </a:fld>
            <a:endParaRPr lang="en-AU"/>
          </a:p>
        </p:txBody>
      </p:sp>
      <p:sp>
        <p:nvSpPr>
          <p:cNvPr id="6" name="Footer Placeholder 5">
            <a:extLst>
              <a:ext uri="{FF2B5EF4-FFF2-40B4-BE49-F238E27FC236}">
                <a16:creationId xmlns:a16="http://schemas.microsoft.com/office/drawing/2014/main" id="{3F354C7E-3B82-410E-93CF-7DB253B04448}"/>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67A2E9F4-E619-4CF4-B8DC-A746FEDEA6E7}"/>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426240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7231-976A-4E80-B659-C712FA2CC8A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3DBBFBA-85F9-40A7-9B0B-FFCCEB290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3794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D6A8-D4DF-49E0-844D-F78F052A7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C0FC814-513E-4D0D-B705-492AFD26C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92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34C3-9A22-45E3-A485-F6E2D705906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F36101A-CE4A-4BF9-A055-19C5A1A28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6A684DE-0E31-4B3A-9D40-B2DF14D76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84279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0A7F-C193-4671-93D8-994BD20371B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6275AD2-336E-44ED-8056-D54FB188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C963DF-2772-46B1-A355-3B54D4207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030FC6D-C2EE-4BCA-8CA2-0F850D65B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509F6-8364-49AE-9C82-0B0BB7694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138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F6D-FD12-4959-8E24-3E75F42F630D}"/>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50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ogo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9/06/2021</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56289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9/06/2021</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03017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2B6-C13E-4D7D-A82E-835931B0D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3E132D-3BF0-43AB-8721-87F801070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7E15D9-A6ED-454C-98F8-DD984356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93FE356-0311-468A-BA16-92F5B3E86366}"/>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9/06/2021</a:t>
            </a:fld>
            <a:endParaRPr lang="en-AU"/>
          </a:p>
        </p:txBody>
      </p:sp>
      <p:sp>
        <p:nvSpPr>
          <p:cNvPr id="6" name="Footer Placeholder 5">
            <a:extLst>
              <a:ext uri="{FF2B5EF4-FFF2-40B4-BE49-F238E27FC236}">
                <a16:creationId xmlns:a16="http://schemas.microsoft.com/office/drawing/2014/main" id="{51F393B2-85EA-4E35-8D7D-8F613B20A8AB}"/>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E1108FA5-68F6-473C-A192-C8E6D09B5CAA}"/>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134264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86000" t="-1000" r="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F9C96-FECA-4C0C-8CC0-D67FF963041B}"/>
              </a:ext>
            </a:extLst>
          </p:cNvPr>
          <p:cNvSpPr>
            <a:spLocks noGrp="1"/>
          </p:cNvSpPr>
          <p:nvPr>
            <p:ph type="title"/>
          </p:nvPr>
        </p:nvSpPr>
        <p:spPr>
          <a:xfrm>
            <a:off x="838200" y="365125"/>
            <a:ext cx="943478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7DEB8B74-1E7D-43FD-ABD2-7F964274858B}"/>
              </a:ext>
            </a:extLst>
          </p:cNvPr>
          <p:cNvSpPr>
            <a:spLocks noGrp="1"/>
          </p:cNvSpPr>
          <p:nvPr>
            <p:ph type="body" idx="1"/>
          </p:nvPr>
        </p:nvSpPr>
        <p:spPr>
          <a:xfrm>
            <a:off x="838200" y="1825625"/>
            <a:ext cx="943478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245F6C97-29E2-4EB2-B855-A61BC8E98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6B5CF-A647-4F88-A253-96CC72A00B76}" type="datetimeFigureOut">
              <a:rPr lang="en-AU" smtClean="0"/>
              <a:t>9/06/2021</a:t>
            </a:fld>
            <a:endParaRPr lang="en-AU"/>
          </a:p>
        </p:txBody>
      </p:sp>
      <p:sp>
        <p:nvSpPr>
          <p:cNvPr id="5" name="Footer Placeholder 4">
            <a:extLst>
              <a:ext uri="{FF2B5EF4-FFF2-40B4-BE49-F238E27FC236}">
                <a16:creationId xmlns:a16="http://schemas.microsoft.com/office/drawing/2014/main" id="{D1684389-B657-47C0-A6FB-6B9BEBFC3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8624FE0-9D3C-4249-BB42-4A169A6EB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3E0F0-E1FB-4F7B-81A6-C95EBFBFEF88}" type="slidenum">
              <a:rPr lang="en-AU" smtClean="0"/>
              <a:t>‹#›</a:t>
            </a:fld>
            <a:endParaRPr lang="en-AU"/>
          </a:p>
        </p:txBody>
      </p:sp>
    </p:spTree>
    <p:extLst>
      <p:ext uri="{BB962C8B-B14F-4D97-AF65-F5344CB8AC3E}">
        <p14:creationId xmlns:p14="http://schemas.microsoft.com/office/powerpoint/2010/main" val="1580534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Lst>
  <p:txStyles>
    <p:titleStyle>
      <a:lvl1pPr algn="l" defTabSz="914400" rtl="0" eaLnBrk="1" latinLnBrk="0" hangingPunct="1">
        <a:lnSpc>
          <a:spcPct val="90000"/>
        </a:lnSpc>
        <a:spcBef>
          <a:spcPct val="0"/>
        </a:spcBef>
        <a:buNone/>
        <a:defRPr sz="4400" b="1" kern="1200">
          <a:solidFill>
            <a:srgbClr val="8B1C4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foleary@dominic.tas.edu.au"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B13E95-5835-4FEF-B397-9B84850B7AF3}"/>
              </a:ext>
            </a:extLst>
          </p:cNvPr>
          <p:cNvSpPr>
            <a:spLocks noGrp="1"/>
          </p:cNvSpPr>
          <p:nvPr>
            <p:ph type="subTitle" idx="1"/>
          </p:nvPr>
        </p:nvSpPr>
        <p:spPr/>
        <p:txBody>
          <a:bodyPr/>
          <a:lstStyle/>
          <a:p>
            <a:r>
              <a:rPr lang="en-AU" dirty="0"/>
              <a:t>Year 9 and 10</a:t>
            </a:r>
          </a:p>
        </p:txBody>
      </p:sp>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166485" y="633545"/>
            <a:ext cx="9144000" cy="2387600"/>
          </a:xfrm>
        </p:spPr>
        <p:txBody>
          <a:bodyPr/>
          <a:lstStyle/>
          <a:p>
            <a:r>
              <a:rPr lang="en-AU" dirty="0">
                <a:cs typeface="Calibri"/>
              </a:rPr>
              <a:t>Science –</a:t>
            </a:r>
            <a:br>
              <a:rPr lang="en-AU" dirty="0">
                <a:cs typeface="Calibri"/>
              </a:rPr>
            </a:br>
            <a:r>
              <a:rPr lang="en-AU" dirty="0">
                <a:cs typeface="Calibri"/>
              </a:rPr>
              <a:t>Life Sciences</a:t>
            </a:r>
            <a:endParaRPr lang="en-AU" dirty="0"/>
          </a:p>
        </p:txBody>
      </p:sp>
    </p:spTree>
    <p:extLst>
      <p:ext uri="{BB962C8B-B14F-4D97-AF65-F5344CB8AC3E}">
        <p14:creationId xmlns:p14="http://schemas.microsoft.com/office/powerpoint/2010/main" val="147269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D910-4B96-4FA3-A7F0-09F4F58EF6A0}"/>
              </a:ext>
            </a:extLst>
          </p:cNvPr>
          <p:cNvSpPr>
            <a:spLocks noGrp="1"/>
          </p:cNvSpPr>
          <p:nvPr>
            <p:ph type="title"/>
          </p:nvPr>
        </p:nvSpPr>
        <p:spPr>
          <a:xfrm>
            <a:off x="442274" y="280284"/>
            <a:ext cx="9434780" cy="1325563"/>
          </a:xfrm>
        </p:spPr>
        <p:txBody>
          <a:bodyPr/>
          <a:lstStyle/>
          <a:p>
            <a:r>
              <a:rPr lang="en-US" dirty="0"/>
              <a:t>Life Sciences</a:t>
            </a:r>
          </a:p>
        </p:txBody>
      </p:sp>
      <p:sp>
        <p:nvSpPr>
          <p:cNvPr id="3" name="Content Placeholder 2">
            <a:extLst>
              <a:ext uri="{FF2B5EF4-FFF2-40B4-BE49-F238E27FC236}">
                <a16:creationId xmlns:a16="http://schemas.microsoft.com/office/drawing/2014/main" id="{BCA5D394-1A44-46EB-8445-EA1ADACC130C}"/>
              </a:ext>
            </a:extLst>
          </p:cNvPr>
          <p:cNvSpPr>
            <a:spLocks noGrp="1"/>
          </p:cNvSpPr>
          <p:nvPr>
            <p:ph idx="1"/>
          </p:nvPr>
        </p:nvSpPr>
        <p:spPr>
          <a:xfrm>
            <a:off x="291446" y="1690688"/>
            <a:ext cx="7437412" cy="4351338"/>
          </a:xfrm>
        </p:spPr>
        <p:txBody>
          <a:bodyPr>
            <a:normAutofit/>
          </a:bodyPr>
          <a:lstStyle/>
          <a:p>
            <a:pPr fontAlgn="base"/>
            <a:r>
              <a:rPr lang="en-AU" sz="2800"/>
              <a:t>Life Sciences is a 2 year course that is intended to engage and extend students interested in how life works and to prepare them for the rigours of College level Life Science, Biology or Environmental Science.</a:t>
            </a:r>
          </a:p>
        </p:txBody>
      </p:sp>
    </p:spTree>
    <p:extLst>
      <p:ext uri="{BB962C8B-B14F-4D97-AF65-F5344CB8AC3E}">
        <p14:creationId xmlns:p14="http://schemas.microsoft.com/office/powerpoint/2010/main" val="399605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D445-6FEF-4882-9B3A-A92A551195B0}"/>
              </a:ext>
            </a:extLst>
          </p:cNvPr>
          <p:cNvSpPr>
            <a:spLocks noGrp="1"/>
          </p:cNvSpPr>
          <p:nvPr>
            <p:ph type="title"/>
          </p:nvPr>
        </p:nvSpPr>
        <p:spPr/>
        <p:txBody>
          <a:bodyPr/>
          <a:lstStyle/>
          <a:p>
            <a:r>
              <a:rPr lang="en-US" dirty="0"/>
              <a:t>Why Should I Take Life Sciences</a:t>
            </a:r>
          </a:p>
        </p:txBody>
      </p:sp>
      <p:sp>
        <p:nvSpPr>
          <p:cNvPr id="3" name="Content Placeholder 2">
            <a:extLst>
              <a:ext uri="{FF2B5EF4-FFF2-40B4-BE49-F238E27FC236}">
                <a16:creationId xmlns:a16="http://schemas.microsoft.com/office/drawing/2014/main" id="{ABC24BFC-4A70-44CF-BC2C-C7860A1947CD}"/>
              </a:ext>
            </a:extLst>
          </p:cNvPr>
          <p:cNvSpPr>
            <a:spLocks noGrp="1"/>
          </p:cNvSpPr>
          <p:nvPr>
            <p:ph idx="1"/>
          </p:nvPr>
        </p:nvSpPr>
        <p:spPr>
          <a:xfrm>
            <a:off x="470555" y="1517715"/>
            <a:ext cx="7941925" cy="4753516"/>
          </a:xfrm>
        </p:spPr>
        <p:txBody>
          <a:bodyPr vert="horz" lIns="91440" tIns="45720" rIns="91440" bIns="45720" rtlCol="0" anchor="t">
            <a:normAutofit/>
          </a:bodyPr>
          <a:lstStyle/>
          <a:p>
            <a:r>
              <a:rPr lang="en-US" sz="2800" dirty="0"/>
              <a:t>With the issues of genetics, climate change, COVID, loss of biodiversity and a range of others, Life Sciences are coming to the forefront of our modern life.</a:t>
            </a:r>
            <a:endParaRPr lang="en-US" sz="2800" dirty="0">
              <a:cs typeface="Calibri"/>
            </a:endParaRPr>
          </a:p>
          <a:p>
            <a:r>
              <a:rPr lang="en-US" sz="2800" dirty="0"/>
              <a:t>This course will ease your entry into college level science courses that will spring-board you into the areas of study where you want to be.</a:t>
            </a:r>
            <a:endParaRPr lang="en-US" sz="2800" dirty="0">
              <a:cs typeface="Calibri"/>
            </a:endParaRPr>
          </a:p>
        </p:txBody>
      </p:sp>
    </p:spTree>
    <p:extLst>
      <p:ext uri="{BB962C8B-B14F-4D97-AF65-F5344CB8AC3E}">
        <p14:creationId xmlns:p14="http://schemas.microsoft.com/office/powerpoint/2010/main" val="354959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C412-5952-46A4-AE6C-5572D8BEFE3A}"/>
              </a:ext>
            </a:extLst>
          </p:cNvPr>
          <p:cNvSpPr>
            <a:spLocks noGrp="1"/>
          </p:cNvSpPr>
          <p:nvPr>
            <p:ph type="title"/>
          </p:nvPr>
        </p:nvSpPr>
        <p:spPr/>
        <p:txBody>
          <a:bodyPr/>
          <a:lstStyle/>
          <a:p>
            <a:r>
              <a:rPr lang="en-US"/>
              <a:t>Life Science Careers</a:t>
            </a:r>
          </a:p>
        </p:txBody>
      </p:sp>
      <p:sp>
        <p:nvSpPr>
          <p:cNvPr id="3" name="Content Placeholder 2">
            <a:extLst>
              <a:ext uri="{FF2B5EF4-FFF2-40B4-BE49-F238E27FC236}">
                <a16:creationId xmlns:a16="http://schemas.microsoft.com/office/drawing/2014/main" id="{C646AFB3-85D1-45E6-AD5D-7FED2AC166C6}"/>
              </a:ext>
            </a:extLst>
          </p:cNvPr>
          <p:cNvSpPr>
            <a:spLocks noGrp="1"/>
          </p:cNvSpPr>
          <p:nvPr>
            <p:ph idx="1"/>
          </p:nvPr>
        </p:nvSpPr>
        <p:spPr>
          <a:xfrm>
            <a:off x="838201" y="1457694"/>
            <a:ext cx="4016828" cy="5035181"/>
          </a:xfrm>
        </p:spPr>
        <p:txBody>
          <a:bodyPr numCol="1">
            <a:normAutofit/>
          </a:bodyPr>
          <a:lstStyle/>
          <a:p>
            <a:r>
              <a:rPr lang="en-US" sz="2800" dirty="0"/>
              <a:t>Agricultural Inspector</a:t>
            </a:r>
          </a:p>
          <a:p>
            <a:r>
              <a:rPr lang="en-US" sz="2800" dirty="0"/>
              <a:t>Agricultural Technician</a:t>
            </a:r>
          </a:p>
          <a:p>
            <a:r>
              <a:rPr lang="en-US" sz="2800" dirty="0"/>
              <a:t>Animal Breeder</a:t>
            </a:r>
          </a:p>
          <a:p>
            <a:r>
              <a:rPr lang="en-US" sz="2800" dirty="0"/>
              <a:t>Animal Trainer</a:t>
            </a:r>
          </a:p>
          <a:p>
            <a:r>
              <a:rPr lang="en-US" sz="2800" dirty="0"/>
              <a:t>Athletic Trainer</a:t>
            </a:r>
          </a:p>
          <a:p>
            <a:r>
              <a:rPr lang="en-US" sz="2800" dirty="0"/>
              <a:t>Biologist</a:t>
            </a:r>
          </a:p>
          <a:p>
            <a:r>
              <a:rPr lang="en-US" sz="2800" dirty="0"/>
              <a:t>Biology Teacher </a:t>
            </a:r>
          </a:p>
          <a:p>
            <a:r>
              <a:rPr lang="en-US" sz="2800" dirty="0"/>
              <a:t>Marine Biologist</a:t>
            </a:r>
          </a:p>
          <a:p>
            <a:r>
              <a:rPr lang="en-US" sz="2800" dirty="0"/>
              <a:t>Microbiologist</a:t>
            </a:r>
          </a:p>
        </p:txBody>
      </p:sp>
      <p:sp>
        <p:nvSpPr>
          <p:cNvPr id="4" name="Content Placeholder 2">
            <a:extLst>
              <a:ext uri="{FF2B5EF4-FFF2-40B4-BE49-F238E27FC236}">
                <a16:creationId xmlns:a16="http://schemas.microsoft.com/office/drawing/2014/main" id="{C9897F24-D658-451A-A505-94F0EC78A4C0}"/>
              </a:ext>
            </a:extLst>
          </p:cNvPr>
          <p:cNvSpPr txBox="1">
            <a:spLocks/>
          </p:cNvSpPr>
          <p:nvPr/>
        </p:nvSpPr>
        <p:spPr>
          <a:xfrm>
            <a:off x="5094513" y="1457693"/>
            <a:ext cx="5094516" cy="5035181"/>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Plant Scientist</a:t>
            </a:r>
          </a:p>
          <a:p>
            <a:r>
              <a:rPr lang="en-US" sz="2800" dirty="0"/>
              <a:t>Veterinarian</a:t>
            </a:r>
          </a:p>
          <a:p>
            <a:r>
              <a:rPr lang="en-US" sz="2800" dirty="0"/>
              <a:t>Veterinary Technologist &amp; Technician</a:t>
            </a:r>
          </a:p>
          <a:p>
            <a:r>
              <a:rPr lang="en-US" sz="2800" dirty="0"/>
              <a:t>Zoologist and Wildlife Biologist</a:t>
            </a:r>
          </a:p>
          <a:p>
            <a:r>
              <a:rPr lang="en-US" sz="2800" dirty="0"/>
              <a:t>Behavioral and Social Science</a:t>
            </a:r>
          </a:p>
          <a:p>
            <a:r>
              <a:rPr lang="en-US" sz="2800" dirty="0"/>
              <a:t>Psychologist </a:t>
            </a:r>
          </a:p>
          <a:p>
            <a:r>
              <a:rPr lang="en-US" sz="2800" dirty="0"/>
              <a:t>Sociologist</a:t>
            </a:r>
          </a:p>
          <a:p>
            <a:r>
              <a:rPr lang="en-US" sz="2800" dirty="0"/>
              <a:t>Environmental Lawyer</a:t>
            </a:r>
          </a:p>
          <a:p>
            <a:r>
              <a:rPr lang="en-US" sz="2800" dirty="0"/>
              <a:t>Science Writer</a:t>
            </a:r>
          </a:p>
          <a:p>
            <a:endParaRPr lang="en-US" sz="2800" dirty="0"/>
          </a:p>
        </p:txBody>
      </p:sp>
    </p:spTree>
    <p:extLst>
      <p:ext uri="{BB962C8B-B14F-4D97-AF65-F5344CB8AC3E}">
        <p14:creationId xmlns:p14="http://schemas.microsoft.com/office/powerpoint/2010/main" val="9801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6346-D104-4754-BBED-C4E0BE0C717C}"/>
              </a:ext>
            </a:extLst>
          </p:cNvPr>
          <p:cNvSpPr>
            <a:spLocks noGrp="1"/>
          </p:cNvSpPr>
          <p:nvPr>
            <p:ph type="title"/>
          </p:nvPr>
        </p:nvSpPr>
        <p:spPr/>
        <p:txBody>
          <a:bodyPr/>
          <a:lstStyle/>
          <a:p>
            <a:r>
              <a:rPr lang="en-US" dirty="0"/>
              <a:t>Topics Covered</a:t>
            </a:r>
          </a:p>
        </p:txBody>
      </p:sp>
      <p:sp>
        <p:nvSpPr>
          <p:cNvPr id="3" name="Content Placeholder 2">
            <a:extLst>
              <a:ext uri="{FF2B5EF4-FFF2-40B4-BE49-F238E27FC236}">
                <a16:creationId xmlns:a16="http://schemas.microsoft.com/office/drawing/2014/main" id="{34624F96-5B2B-41D2-A520-D9065C2DF41B}"/>
              </a:ext>
            </a:extLst>
          </p:cNvPr>
          <p:cNvSpPr>
            <a:spLocks noGrp="1"/>
          </p:cNvSpPr>
          <p:nvPr>
            <p:ph idx="1"/>
          </p:nvPr>
        </p:nvSpPr>
        <p:spPr>
          <a:xfrm>
            <a:off x="611956" y="1690688"/>
            <a:ext cx="7846244" cy="4772369"/>
          </a:xfrm>
        </p:spPr>
        <p:txBody>
          <a:bodyPr>
            <a:normAutofit/>
          </a:bodyPr>
          <a:lstStyle/>
          <a:p>
            <a:r>
              <a:rPr lang="en-AU" sz="2800"/>
              <a:t>The chemical basis of life</a:t>
            </a:r>
          </a:p>
          <a:p>
            <a:r>
              <a:rPr lang="en-AU" sz="2800"/>
              <a:t>Structure and function of cells</a:t>
            </a:r>
          </a:p>
          <a:p>
            <a:r>
              <a:rPr lang="en-AU" sz="2800"/>
              <a:t>How whole organisms function</a:t>
            </a:r>
          </a:p>
          <a:p>
            <a:r>
              <a:rPr lang="en-AU" sz="2800"/>
              <a:t>Interactions between organisms and the environment </a:t>
            </a:r>
          </a:p>
          <a:p>
            <a:r>
              <a:rPr lang="en-AU" sz="2800"/>
              <a:t>Biodiversity and the interdependence of organisms and resources</a:t>
            </a:r>
          </a:p>
          <a:p>
            <a:r>
              <a:rPr lang="en-AU" sz="2800"/>
              <a:t>Genetics and biotechnology</a:t>
            </a:r>
          </a:p>
        </p:txBody>
      </p:sp>
    </p:spTree>
    <p:extLst>
      <p:ext uri="{BB962C8B-B14F-4D97-AF65-F5344CB8AC3E}">
        <p14:creationId xmlns:p14="http://schemas.microsoft.com/office/powerpoint/2010/main" val="12895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7DD2-6F52-4D95-886B-602D49A51DC9}"/>
              </a:ext>
            </a:extLst>
          </p:cNvPr>
          <p:cNvSpPr>
            <a:spLocks noGrp="1"/>
          </p:cNvSpPr>
          <p:nvPr>
            <p:ph type="title"/>
          </p:nvPr>
        </p:nvSpPr>
        <p:spPr/>
        <p:txBody>
          <a:bodyPr/>
          <a:lstStyle/>
          <a:p>
            <a:r>
              <a:rPr lang="en-US" dirty="0"/>
              <a:t>Engaging Activities</a:t>
            </a:r>
          </a:p>
        </p:txBody>
      </p:sp>
      <p:sp>
        <p:nvSpPr>
          <p:cNvPr id="3" name="Content Placeholder 2">
            <a:extLst>
              <a:ext uri="{FF2B5EF4-FFF2-40B4-BE49-F238E27FC236}">
                <a16:creationId xmlns:a16="http://schemas.microsoft.com/office/drawing/2014/main" id="{CB387BFB-8CF5-41A9-B456-0519F81E4B5B}"/>
              </a:ext>
            </a:extLst>
          </p:cNvPr>
          <p:cNvSpPr>
            <a:spLocks noGrp="1"/>
          </p:cNvSpPr>
          <p:nvPr>
            <p:ph idx="1"/>
          </p:nvPr>
        </p:nvSpPr>
        <p:spPr>
          <a:xfrm>
            <a:off x="838200" y="1690688"/>
            <a:ext cx="8613371" cy="4706382"/>
          </a:xfrm>
        </p:spPr>
        <p:txBody>
          <a:bodyPr vert="horz" lIns="91440" tIns="45720" rIns="91440" bIns="45720" rtlCol="0" anchor="t">
            <a:normAutofit/>
          </a:bodyPr>
          <a:lstStyle/>
          <a:p>
            <a:r>
              <a:rPr lang="en-US" sz="2800" dirty="0"/>
              <a:t>Students will be introduced to a wide variety of practical activities in the classroom.</a:t>
            </a:r>
          </a:p>
          <a:p>
            <a:r>
              <a:rPr lang="en-US" sz="2800" dirty="0"/>
              <a:t>Students will be allowed to participate in the Life Science Marine Camp at Woodbridge where they will engage with the work of biologists.</a:t>
            </a:r>
          </a:p>
          <a:p>
            <a:r>
              <a:rPr lang="en-US" sz="2800" dirty="0"/>
              <a:t>Students will take part in the Brain Bee competition where they will learn about the neuroscience.</a:t>
            </a:r>
          </a:p>
          <a:p>
            <a:r>
              <a:rPr lang="en-US" sz="2800" dirty="0"/>
              <a:t>Students will take part in the UTAS Science and Engineering Challenge  and The Festival of Bright Ideas.</a:t>
            </a:r>
            <a:endParaRPr lang="en-US" sz="2800" dirty="0">
              <a:cs typeface="Calibri"/>
            </a:endParaRPr>
          </a:p>
        </p:txBody>
      </p:sp>
    </p:spTree>
    <p:extLst>
      <p:ext uri="{BB962C8B-B14F-4D97-AF65-F5344CB8AC3E}">
        <p14:creationId xmlns:p14="http://schemas.microsoft.com/office/powerpoint/2010/main" val="947421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B13E95-5835-4FEF-B397-9B84850B7AF3}"/>
              </a:ext>
            </a:extLst>
          </p:cNvPr>
          <p:cNvSpPr>
            <a:spLocks noGrp="1"/>
          </p:cNvSpPr>
          <p:nvPr>
            <p:ph type="subTitle" idx="1"/>
          </p:nvPr>
        </p:nvSpPr>
        <p:spPr/>
        <p:txBody>
          <a:bodyPr>
            <a:normAutofit/>
          </a:bodyPr>
          <a:lstStyle/>
          <a:p>
            <a:pPr algn="l"/>
            <a:r>
              <a:rPr lang="en-US" sz="3200" b="0">
                <a:solidFill>
                  <a:schemeClr val="bg1"/>
                </a:solidFill>
              </a:rPr>
              <a:t>Please feel free to contact </a:t>
            </a:r>
            <a:r>
              <a:rPr lang="en-US" sz="3200" b="0">
                <a:solidFill>
                  <a:schemeClr val="bg1"/>
                </a:solidFill>
                <a:ea typeface="+mn-lt"/>
                <a:cs typeface="+mn-lt"/>
              </a:rPr>
              <a:t>Ms. Jane Myres</a:t>
            </a:r>
            <a:r>
              <a:rPr lang="en-US" sz="3200" b="0">
                <a:solidFill>
                  <a:schemeClr val="bg1"/>
                </a:solidFill>
              </a:rPr>
              <a:t>, </a:t>
            </a:r>
            <a:r>
              <a:rPr lang="en-US" sz="3200" b="0" dirty="0">
                <a:solidFill>
                  <a:schemeClr val="bg1"/>
                </a:solidFill>
                <a:ea typeface="+mn-lt"/>
                <a:cs typeface="+mn-lt"/>
              </a:rPr>
              <a:t>Coordinator of </a:t>
            </a:r>
            <a:r>
              <a:rPr lang="en-US" sz="3200" b="0" dirty="0">
                <a:solidFill>
                  <a:schemeClr val="bg1"/>
                </a:solidFill>
              </a:rPr>
              <a:t>Science, at </a:t>
            </a:r>
            <a:r>
              <a:rPr lang="en-US" sz="3200" b="0" dirty="0">
                <a:solidFill>
                  <a:schemeClr val="bg1"/>
                </a:solidFill>
                <a:hlinkClick r:id="rId2">
                  <a:extLst>
                    <a:ext uri="{A12FA001-AC4F-418D-AE19-62706E023703}">
                      <ahyp:hlinkClr xmlns:ahyp="http://schemas.microsoft.com/office/drawing/2018/hyperlinkcolor" val="tx"/>
                    </a:ext>
                  </a:extLst>
                </a:hlinkClick>
              </a:rPr>
              <a:t>foleary@dominic.tas.edu.au</a:t>
            </a:r>
            <a:endParaRPr lang="en-US" sz="3200" b="0" dirty="0">
              <a:solidFill>
                <a:schemeClr val="bg1"/>
              </a:solidFill>
            </a:endParaRPr>
          </a:p>
        </p:txBody>
      </p:sp>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9144000" cy="2387600"/>
          </a:xfrm>
        </p:spPr>
        <p:txBody>
          <a:bodyPr/>
          <a:lstStyle/>
          <a:p>
            <a:r>
              <a:rPr lang="en-US" dirty="0"/>
              <a:t>Find out more…</a:t>
            </a:r>
          </a:p>
        </p:txBody>
      </p:sp>
    </p:spTree>
    <p:extLst>
      <p:ext uri="{BB962C8B-B14F-4D97-AF65-F5344CB8AC3E}">
        <p14:creationId xmlns:p14="http://schemas.microsoft.com/office/powerpoint/2010/main" val="1684172585"/>
      </p:ext>
    </p:extLst>
  </p:cSld>
  <p:clrMapOvr>
    <a:masterClrMapping/>
  </p:clrMapOvr>
</p:sld>
</file>

<file path=ppt/theme/theme1.xml><?xml version="1.0" encoding="utf-8"?>
<a:theme xmlns:a="http://schemas.openxmlformats.org/drawingml/2006/main" name="Office Theme">
  <a:themeElements>
    <a:clrScheme name="Dominic College">
      <a:dk1>
        <a:sysClr val="windowText" lastClr="000000"/>
      </a:dk1>
      <a:lt1>
        <a:sysClr val="window" lastClr="FFFFFF"/>
      </a:lt1>
      <a:dk2>
        <a:srgbClr val="8B1C40"/>
      </a:dk2>
      <a:lt2>
        <a:srgbClr val="1E345D"/>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81A7807B99A634AA63596304F2D4B69" ma:contentTypeVersion="13" ma:contentTypeDescription="Create a new document." ma:contentTypeScope="" ma:versionID="5e0eaf9f6f8bc791e4d6916d6b839475">
  <xsd:schema xmlns:xsd="http://www.w3.org/2001/XMLSchema" xmlns:xs="http://www.w3.org/2001/XMLSchema" xmlns:p="http://schemas.microsoft.com/office/2006/metadata/properties" xmlns:ns2="cfccfeef-7e55-4834-a07b-e246201c470a" xmlns:ns3="f61e2d81-964c-4ea9-94f8-34e409ab577c" targetNamespace="http://schemas.microsoft.com/office/2006/metadata/properties" ma:root="true" ma:fieldsID="9c0efc8d38a383b70328e3215a9eff21" ns2:_="" ns3:_="">
    <xsd:import namespace="cfccfeef-7e55-4834-a07b-e246201c470a"/>
    <xsd:import namespace="f61e2d81-964c-4ea9-94f8-34e409ab57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ccfeef-7e55-4834-a07b-e246201c47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61e2d81-964c-4ea9-94f8-34e409ab577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F0ADBD-717F-4D87-A9EB-804086C7DFA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9758069-041D-4206-9035-4DA66A5391C8}">
  <ds:schemaRefs>
    <ds:schemaRef ds:uri="http://schemas.microsoft.com/sharepoint/v3/contenttype/forms"/>
  </ds:schemaRefs>
</ds:datastoreItem>
</file>

<file path=customXml/itemProps3.xml><?xml version="1.0" encoding="utf-8"?>
<ds:datastoreItem xmlns:ds="http://schemas.openxmlformats.org/officeDocument/2006/customXml" ds:itemID="{42E1D610-BBFF-4495-9480-D3EF6C3EA22E}"/>
</file>

<file path=docProps/app.xml><?xml version="1.0" encoding="utf-8"?>
<Properties xmlns="http://schemas.openxmlformats.org/officeDocument/2006/extended-properties" xmlns:vt="http://schemas.openxmlformats.org/officeDocument/2006/docPropsVTypes">
  <Template/>
  <TotalTime>338</TotalTime>
  <Words>289</Words>
  <Application>Microsoft Office PowerPoint</Application>
  <PresentationFormat>Widescreen</PresentationFormat>
  <Paragraphs>40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Science – Life Sciences</vt:lpstr>
      <vt:lpstr>Life Sciences</vt:lpstr>
      <vt:lpstr>Why Should I Take Life Sciences</vt:lpstr>
      <vt:lpstr>Life Science Careers</vt:lpstr>
      <vt:lpstr>Topics Covered</vt:lpstr>
      <vt:lpstr>Engaging Activities</vt:lpstr>
      <vt:lpstr>Find out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 Barry Parker</dc:creator>
  <cp:lastModifiedBy>Br Barry Parker</cp:lastModifiedBy>
  <cp:revision>44</cp:revision>
  <dcterms:created xsi:type="dcterms:W3CDTF">2020-05-25T23:35:00Z</dcterms:created>
  <dcterms:modified xsi:type="dcterms:W3CDTF">2021-06-09T23:04:32Z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0x010100681A7807B99A634AA63596304F2D4B69</vt:lpwstr>
  </property>
  <property fmtid="{D5CDD505-2E9C-101B-9397-08002B2CF9AE}" pid="3" name="Order">
    <vt:r8>17045400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