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60" r:id="rId7"/>
    <p:sldId id="263" r:id="rId8"/>
    <p:sldId id="258" r:id="rId9"/>
    <p:sldId id="259"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45D"/>
    <a:srgbClr val="8B1C40"/>
    <a:srgbClr val="C0863D"/>
    <a:srgbClr val="8573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52952-14C3-4E96-8AEE-6EEAC1C5759A}" v="5" dt="2020-06-11T10:59:36.950"/>
    <p1510:client id="{FA3DF9B7-198F-8432-07E8-111AF460E350}" v="2" dt="2021-06-09T23:04:48.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et Marcenko" userId="S::jmarcenko@dominic.tas.edu.au::f42c9099-de2c-4324-986e-f698ccd7d541" providerId="AD" clId="Web-{6DB984C2-2A88-559D-50AF-A4B42E5670AA}"/>
    <pc:docChg chg="modSld">
      <pc:chgData name="Janet Marcenko" userId="S::jmarcenko@dominic.tas.edu.au::f42c9099-de2c-4324-986e-f698ccd7d541" providerId="AD" clId="Web-{6DB984C2-2A88-559D-50AF-A4B42E5670AA}" dt="2020-06-10T04:27:08.368" v="88" actId="20577"/>
      <pc:docMkLst>
        <pc:docMk/>
      </pc:docMkLst>
      <pc:sldChg chg="modSp">
        <pc:chgData name="Janet Marcenko" userId="S::jmarcenko@dominic.tas.edu.au::f42c9099-de2c-4324-986e-f698ccd7d541" providerId="AD" clId="Web-{6DB984C2-2A88-559D-50AF-A4B42E5670AA}" dt="2020-06-10T04:27:08.368" v="87" actId="20577"/>
        <pc:sldMkLst>
          <pc:docMk/>
          <pc:sldMk cId="947421824" sldId="259"/>
        </pc:sldMkLst>
        <pc:spChg chg="mod">
          <ac:chgData name="Janet Marcenko" userId="S::jmarcenko@dominic.tas.edu.au::f42c9099-de2c-4324-986e-f698ccd7d541" providerId="AD" clId="Web-{6DB984C2-2A88-559D-50AF-A4B42E5670AA}" dt="2020-06-10T04:27:08.368" v="87" actId="20577"/>
          <ac:spMkLst>
            <pc:docMk/>
            <pc:sldMk cId="947421824" sldId="259"/>
            <ac:spMk id="3" creationId="{CB387BFB-8CF5-41A9-B456-0519F81E4B5B}"/>
          </ac:spMkLst>
        </pc:spChg>
      </pc:sldChg>
    </pc:docChg>
  </pc:docChgLst>
  <pc:docChgLst>
    <pc:chgData name="Fred O'Leary" userId="e253c99f-0201-45b2-8423-aa094761ed8a" providerId="ADAL" clId="{3A6A2E70-508D-44F7-86C9-EF29E9B1EEE9}"/>
    <pc:docChg chg="custSel modSld">
      <pc:chgData name="Fred O'Leary" userId="e253c99f-0201-45b2-8423-aa094761ed8a" providerId="ADAL" clId="{3A6A2E70-508D-44F7-86C9-EF29E9B1EEE9}" dt="2020-05-29T01:42:15.183" v="510" actId="20577"/>
      <pc:docMkLst>
        <pc:docMk/>
      </pc:docMkLst>
      <pc:sldChg chg="modSp">
        <pc:chgData name="Fred O'Leary" userId="e253c99f-0201-45b2-8423-aa094761ed8a" providerId="ADAL" clId="{3A6A2E70-508D-44F7-86C9-EF29E9B1EEE9}" dt="2020-05-29T00:56:34.911" v="335" actId="20577"/>
        <pc:sldMkLst>
          <pc:docMk/>
          <pc:sldMk cId="3996052907" sldId="257"/>
        </pc:sldMkLst>
        <pc:spChg chg="mod">
          <ac:chgData name="Fred O'Leary" userId="e253c99f-0201-45b2-8423-aa094761ed8a" providerId="ADAL" clId="{3A6A2E70-508D-44F7-86C9-EF29E9B1EEE9}" dt="2020-05-29T00:56:34.911" v="335" actId="20577"/>
          <ac:spMkLst>
            <pc:docMk/>
            <pc:sldMk cId="3996052907" sldId="257"/>
            <ac:spMk id="2" creationId="{3AE0D910-4B96-4FA3-A7F0-09F4F58EF6A0}"/>
          </ac:spMkLst>
        </pc:spChg>
        <pc:spChg chg="mod">
          <ac:chgData name="Fred O'Leary" userId="e253c99f-0201-45b2-8423-aa094761ed8a" providerId="ADAL" clId="{3A6A2E70-508D-44F7-86C9-EF29E9B1EEE9}" dt="2020-05-29T00:53:59.402" v="87" actId="20577"/>
          <ac:spMkLst>
            <pc:docMk/>
            <pc:sldMk cId="3996052907" sldId="257"/>
            <ac:spMk id="3" creationId="{BCA5D394-1A44-46EB-8445-EA1ADACC130C}"/>
          </ac:spMkLst>
        </pc:spChg>
      </pc:sldChg>
      <pc:sldChg chg="modSp">
        <pc:chgData name="Fred O'Leary" userId="e253c99f-0201-45b2-8423-aa094761ed8a" providerId="ADAL" clId="{3A6A2E70-508D-44F7-86C9-EF29E9B1EEE9}" dt="2020-05-29T01:42:15.183" v="510" actId="20577"/>
        <pc:sldMkLst>
          <pc:docMk/>
          <pc:sldMk cId="128954601" sldId="258"/>
        </pc:sldMkLst>
        <pc:spChg chg="mod">
          <ac:chgData name="Fred O'Leary" userId="e253c99f-0201-45b2-8423-aa094761ed8a" providerId="ADAL" clId="{3A6A2E70-508D-44F7-86C9-EF29E9B1EEE9}" dt="2020-05-29T01:42:15.183" v="510" actId="20577"/>
          <ac:spMkLst>
            <pc:docMk/>
            <pc:sldMk cId="128954601" sldId="258"/>
            <ac:spMk id="3" creationId="{34624F96-5B2B-41D2-A520-D9065C2DF41B}"/>
          </ac:spMkLst>
        </pc:spChg>
      </pc:sldChg>
      <pc:sldChg chg="modSp">
        <pc:chgData name="Fred O'Leary" userId="e253c99f-0201-45b2-8423-aa094761ed8a" providerId="ADAL" clId="{3A6A2E70-508D-44F7-86C9-EF29E9B1EEE9}" dt="2020-05-29T00:57:23.643" v="496" actId="20577"/>
        <pc:sldMkLst>
          <pc:docMk/>
          <pc:sldMk cId="3549591123" sldId="260"/>
        </pc:sldMkLst>
        <pc:spChg chg="mod">
          <ac:chgData name="Fred O'Leary" userId="e253c99f-0201-45b2-8423-aa094761ed8a" providerId="ADAL" clId="{3A6A2E70-508D-44F7-86C9-EF29E9B1EEE9}" dt="2020-05-29T00:56:43.286" v="347" actId="20577"/>
          <ac:spMkLst>
            <pc:docMk/>
            <pc:sldMk cId="3549591123" sldId="260"/>
            <ac:spMk id="2" creationId="{838AD445-6FEF-4882-9B3A-A92A551195B0}"/>
          </ac:spMkLst>
        </pc:spChg>
        <pc:spChg chg="mod">
          <ac:chgData name="Fred O'Leary" userId="e253c99f-0201-45b2-8423-aa094761ed8a" providerId="ADAL" clId="{3A6A2E70-508D-44F7-86C9-EF29E9B1EEE9}" dt="2020-05-29T00:57:23.643" v="496" actId="20577"/>
          <ac:spMkLst>
            <pc:docMk/>
            <pc:sldMk cId="3549591123" sldId="260"/>
            <ac:spMk id="3" creationId="{ABC24BFC-4A70-44CF-BC2C-C7860A1947CD}"/>
          </ac:spMkLst>
        </pc:spChg>
      </pc:sldChg>
    </pc:docChg>
  </pc:docChgLst>
  <pc:docChgLst>
    <pc:chgData name="Br Barry Parker" userId="27122f68-7ff6-498b-a268-17a5f0874146" providerId="ADAL" clId="{1D452952-14C3-4E96-8AEE-6EEAC1C5759A}"/>
    <pc:docChg chg="undo custSel addSld delSld modSld">
      <pc:chgData name="Br Barry Parker" userId="27122f68-7ff6-498b-a268-17a5f0874146" providerId="ADAL" clId="{1D452952-14C3-4E96-8AEE-6EEAC1C5759A}" dt="2020-06-13T06:36:19.111" v="132" actId="20577"/>
      <pc:docMkLst>
        <pc:docMk/>
      </pc:docMkLst>
      <pc:sldChg chg="modSp mod">
        <pc:chgData name="Br Barry Parker" userId="27122f68-7ff6-498b-a268-17a5f0874146" providerId="ADAL" clId="{1D452952-14C3-4E96-8AEE-6EEAC1C5759A}" dt="2020-06-13T06:35:55.087" v="130" actId="20577"/>
        <pc:sldMkLst>
          <pc:docMk/>
          <pc:sldMk cId="1472690351" sldId="256"/>
        </pc:sldMkLst>
        <pc:spChg chg="mod">
          <ac:chgData name="Br Barry Parker" userId="27122f68-7ff6-498b-a268-17a5f0874146" providerId="ADAL" clId="{1D452952-14C3-4E96-8AEE-6EEAC1C5759A}" dt="2020-06-13T06:35:55.087" v="130" actId="20577"/>
          <ac:spMkLst>
            <pc:docMk/>
            <pc:sldMk cId="1472690351" sldId="256"/>
            <ac:spMk id="2" creationId="{281AD2A1-B31C-4377-AB3B-D0F6FFF47432}"/>
          </ac:spMkLst>
        </pc:spChg>
        <pc:spChg chg="mod">
          <ac:chgData name="Br Barry Parker" userId="27122f68-7ff6-498b-a268-17a5f0874146" providerId="ADAL" clId="{1D452952-14C3-4E96-8AEE-6EEAC1C5759A}" dt="2020-06-12T12:15:37.095" v="69" actId="20577"/>
          <ac:spMkLst>
            <pc:docMk/>
            <pc:sldMk cId="1472690351" sldId="256"/>
            <ac:spMk id="3" creationId="{B9B13E95-5835-4FEF-B397-9B84850B7AF3}"/>
          </ac:spMkLst>
        </pc:spChg>
      </pc:sldChg>
      <pc:sldChg chg="modSp mod">
        <pc:chgData name="Br Barry Parker" userId="27122f68-7ff6-498b-a268-17a5f0874146" providerId="ADAL" clId="{1D452952-14C3-4E96-8AEE-6EEAC1C5759A}" dt="2020-06-13T06:36:07.322" v="131" actId="20577"/>
        <pc:sldMkLst>
          <pc:docMk/>
          <pc:sldMk cId="3996052907" sldId="257"/>
        </pc:sldMkLst>
        <pc:spChg chg="mod">
          <ac:chgData name="Br Barry Parker" userId="27122f68-7ff6-498b-a268-17a5f0874146" providerId="ADAL" clId="{1D452952-14C3-4E96-8AEE-6EEAC1C5759A}" dt="2020-06-13T06:36:07.322" v="131" actId="20577"/>
          <ac:spMkLst>
            <pc:docMk/>
            <pc:sldMk cId="3996052907" sldId="257"/>
            <ac:spMk id="2" creationId="{3AE0D910-4B96-4FA3-A7F0-09F4F58EF6A0}"/>
          </ac:spMkLst>
        </pc:spChg>
        <pc:spChg chg="mod">
          <ac:chgData name="Br Barry Parker" userId="27122f68-7ff6-498b-a268-17a5f0874146" providerId="ADAL" clId="{1D452952-14C3-4E96-8AEE-6EEAC1C5759A}" dt="2020-06-12T12:15:26.703" v="65" actId="14100"/>
          <ac:spMkLst>
            <pc:docMk/>
            <pc:sldMk cId="3996052907" sldId="257"/>
            <ac:spMk id="3" creationId="{BCA5D394-1A44-46EB-8445-EA1ADACC130C}"/>
          </ac:spMkLst>
        </pc:spChg>
      </pc:sldChg>
      <pc:sldChg chg="modSp mod">
        <pc:chgData name="Br Barry Parker" userId="27122f68-7ff6-498b-a268-17a5f0874146" providerId="ADAL" clId="{1D452952-14C3-4E96-8AEE-6EEAC1C5759A}" dt="2020-06-12T12:19:43.558" v="125" actId="790"/>
        <pc:sldMkLst>
          <pc:docMk/>
          <pc:sldMk cId="128954601" sldId="258"/>
        </pc:sldMkLst>
        <pc:spChg chg="mod">
          <ac:chgData name="Br Barry Parker" userId="27122f68-7ff6-498b-a268-17a5f0874146" providerId="ADAL" clId="{1D452952-14C3-4E96-8AEE-6EEAC1C5759A}" dt="2020-06-12T12:19:43.558" v="125" actId="790"/>
          <ac:spMkLst>
            <pc:docMk/>
            <pc:sldMk cId="128954601" sldId="258"/>
            <ac:spMk id="3" creationId="{34624F96-5B2B-41D2-A520-D9065C2DF41B}"/>
          </ac:spMkLst>
        </pc:spChg>
      </pc:sldChg>
      <pc:sldChg chg="modSp mod">
        <pc:chgData name="Br Barry Parker" userId="27122f68-7ff6-498b-a268-17a5f0874146" providerId="ADAL" clId="{1D452952-14C3-4E96-8AEE-6EEAC1C5759A}" dt="2020-06-12T12:19:54.941" v="129" actId="14100"/>
        <pc:sldMkLst>
          <pc:docMk/>
          <pc:sldMk cId="947421824" sldId="259"/>
        </pc:sldMkLst>
        <pc:spChg chg="mod">
          <ac:chgData name="Br Barry Parker" userId="27122f68-7ff6-498b-a268-17a5f0874146" providerId="ADAL" clId="{1D452952-14C3-4E96-8AEE-6EEAC1C5759A}" dt="2020-06-12T12:19:54.941" v="129" actId="14100"/>
          <ac:spMkLst>
            <pc:docMk/>
            <pc:sldMk cId="947421824" sldId="259"/>
            <ac:spMk id="3" creationId="{CB387BFB-8CF5-41A9-B456-0519F81E4B5B}"/>
          </ac:spMkLst>
        </pc:spChg>
      </pc:sldChg>
      <pc:sldChg chg="modSp mod">
        <pc:chgData name="Br Barry Parker" userId="27122f68-7ff6-498b-a268-17a5f0874146" providerId="ADAL" clId="{1D452952-14C3-4E96-8AEE-6EEAC1C5759A}" dt="2020-06-13T06:36:19.111" v="132" actId="20577"/>
        <pc:sldMkLst>
          <pc:docMk/>
          <pc:sldMk cId="3549591123" sldId="260"/>
        </pc:sldMkLst>
        <pc:spChg chg="mod">
          <ac:chgData name="Br Barry Parker" userId="27122f68-7ff6-498b-a268-17a5f0874146" providerId="ADAL" clId="{1D452952-14C3-4E96-8AEE-6EEAC1C5759A}" dt="2020-06-13T06:36:19.111" v="132" actId="20577"/>
          <ac:spMkLst>
            <pc:docMk/>
            <pc:sldMk cId="3549591123" sldId="260"/>
            <ac:spMk id="2" creationId="{838AD445-6FEF-4882-9B3A-A92A551195B0}"/>
          </ac:spMkLst>
        </pc:spChg>
        <pc:spChg chg="mod">
          <ac:chgData name="Br Barry Parker" userId="27122f68-7ff6-498b-a268-17a5f0874146" providerId="ADAL" clId="{1D452952-14C3-4E96-8AEE-6EEAC1C5759A}" dt="2020-06-12T12:15:56.335" v="76" actId="14100"/>
          <ac:spMkLst>
            <pc:docMk/>
            <pc:sldMk cId="3549591123" sldId="260"/>
            <ac:spMk id="3" creationId="{ABC24BFC-4A70-44CF-BC2C-C7860A1947CD}"/>
          </ac:spMkLst>
        </pc:spChg>
      </pc:sldChg>
      <pc:sldChg chg="delSp modSp del mod">
        <pc:chgData name="Br Barry Parker" userId="27122f68-7ff6-498b-a268-17a5f0874146" providerId="ADAL" clId="{1D452952-14C3-4E96-8AEE-6EEAC1C5759A}" dt="2020-06-11T10:56:20.541" v="38" actId="2696"/>
        <pc:sldMkLst>
          <pc:docMk/>
          <pc:sldMk cId="1723214002" sldId="261"/>
        </pc:sldMkLst>
        <pc:spChg chg="mod">
          <ac:chgData name="Br Barry Parker" userId="27122f68-7ff6-498b-a268-17a5f0874146" providerId="ADAL" clId="{1D452952-14C3-4E96-8AEE-6EEAC1C5759A}" dt="2020-06-11T10:53:44.635" v="27" actId="14100"/>
          <ac:spMkLst>
            <pc:docMk/>
            <pc:sldMk cId="1723214002" sldId="261"/>
            <ac:spMk id="3" creationId="{C646AFB3-85D1-45E6-AD5D-7FED2AC166C6}"/>
          </ac:spMkLst>
        </pc:spChg>
        <pc:spChg chg="del mod">
          <ac:chgData name="Br Barry Parker" userId="27122f68-7ff6-498b-a268-17a5f0874146" providerId="ADAL" clId="{1D452952-14C3-4E96-8AEE-6EEAC1C5759A}" dt="2020-06-11T10:53:16.852" v="17" actId="478"/>
          <ac:spMkLst>
            <pc:docMk/>
            <pc:sldMk cId="1723214002" sldId="261"/>
            <ac:spMk id="6" creationId="{870B1441-6BFA-4794-BEC5-71007C67E631}"/>
          </ac:spMkLst>
        </pc:spChg>
      </pc:sldChg>
      <pc:sldChg chg="modSp add mod">
        <pc:chgData name="Br Barry Parker" userId="27122f68-7ff6-498b-a268-17a5f0874146" providerId="ADAL" clId="{1D452952-14C3-4E96-8AEE-6EEAC1C5759A}" dt="2020-06-12T12:06:15.280" v="48"/>
        <pc:sldMkLst>
          <pc:docMk/>
          <pc:sldMk cId="1684172585" sldId="262"/>
        </pc:sldMkLst>
        <pc:spChg chg="mod">
          <ac:chgData name="Br Barry Parker" userId="27122f68-7ff6-498b-a268-17a5f0874146" providerId="ADAL" clId="{1D452952-14C3-4E96-8AEE-6EEAC1C5759A}" dt="2020-06-12T12:06:15.280" v="48"/>
          <ac:spMkLst>
            <pc:docMk/>
            <pc:sldMk cId="1684172585" sldId="262"/>
            <ac:spMk id="3" creationId="{B9B13E95-5835-4FEF-B397-9B84850B7AF3}"/>
          </ac:spMkLst>
        </pc:spChg>
      </pc:sldChg>
      <pc:sldChg chg="addSp modSp add mod">
        <pc:chgData name="Br Barry Parker" userId="27122f68-7ff6-498b-a268-17a5f0874146" providerId="ADAL" clId="{1D452952-14C3-4E96-8AEE-6EEAC1C5759A}" dt="2020-06-12T12:18:55.382" v="117" actId="20577"/>
        <pc:sldMkLst>
          <pc:docMk/>
          <pc:sldMk cId="2317973029" sldId="263"/>
        </pc:sldMkLst>
        <pc:spChg chg="mod">
          <ac:chgData name="Br Barry Parker" userId="27122f68-7ff6-498b-a268-17a5f0874146" providerId="ADAL" clId="{1D452952-14C3-4E96-8AEE-6EEAC1C5759A}" dt="2020-06-12T12:17:44.032" v="95" actId="14100"/>
          <ac:spMkLst>
            <pc:docMk/>
            <pc:sldMk cId="2317973029" sldId="263"/>
            <ac:spMk id="2" creationId="{628EC412-5952-46A4-AE6C-5572D8BEFE3A}"/>
          </ac:spMkLst>
        </pc:spChg>
        <pc:spChg chg="mod">
          <ac:chgData name="Br Barry Parker" userId="27122f68-7ff6-498b-a268-17a5f0874146" providerId="ADAL" clId="{1D452952-14C3-4E96-8AEE-6EEAC1C5759A}" dt="2020-06-12T12:18:55.382" v="117" actId="20577"/>
          <ac:spMkLst>
            <pc:docMk/>
            <pc:sldMk cId="2317973029" sldId="263"/>
            <ac:spMk id="3" creationId="{C646AFB3-85D1-45E6-AD5D-7FED2AC166C6}"/>
          </ac:spMkLst>
        </pc:spChg>
        <pc:spChg chg="add mod">
          <ac:chgData name="Br Barry Parker" userId="27122f68-7ff6-498b-a268-17a5f0874146" providerId="ADAL" clId="{1D452952-14C3-4E96-8AEE-6EEAC1C5759A}" dt="2020-06-12T12:18:49.438" v="113" actId="21"/>
          <ac:spMkLst>
            <pc:docMk/>
            <pc:sldMk cId="2317973029" sldId="263"/>
            <ac:spMk id="4" creationId="{828B533F-9502-4C63-AF62-6897DF56988A}"/>
          </ac:spMkLst>
        </pc:spChg>
      </pc:sldChg>
    </pc:docChg>
  </pc:docChgLst>
  <pc:docChgLst>
    <pc:chgData name="Janet Marcenko" userId="S::jmarcenko@dominic.tas.edu.au::f42c9099-de2c-4324-986e-f698ccd7d541" providerId="AD" clId="Web-{0412B7FC-91C9-196E-7D5E-C63C7AC25728}"/>
    <pc:docChg chg="modSld">
      <pc:chgData name="Janet Marcenko" userId="S::jmarcenko@dominic.tas.edu.au::f42c9099-de2c-4324-986e-f698ccd7d541" providerId="AD" clId="Web-{0412B7FC-91C9-196E-7D5E-C63C7AC25728}" dt="2020-06-10T04:21:47.312" v="27" actId="20577"/>
      <pc:docMkLst>
        <pc:docMk/>
      </pc:docMkLst>
      <pc:sldChg chg="modSp">
        <pc:chgData name="Janet Marcenko" userId="S::jmarcenko@dominic.tas.edu.au::f42c9099-de2c-4324-986e-f698ccd7d541" providerId="AD" clId="Web-{0412B7FC-91C9-196E-7D5E-C63C7AC25728}" dt="2020-06-10T04:20:14.297" v="2" actId="20577"/>
        <pc:sldMkLst>
          <pc:docMk/>
          <pc:sldMk cId="3996052907" sldId="257"/>
        </pc:sldMkLst>
        <pc:spChg chg="mod">
          <ac:chgData name="Janet Marcenko" userId="S::jmarcenko@dominic.tas.edu.au::f42c9099-de2c-4324-986e-f698ccd7d541" providerId="AD" clId="Web-{0412B7FC-91C9-196E-7D5E-C63C7AC25728}" dt="2020-06-10T04:20:14.297" v="2" actId="20577"/>
          <ac:spMkLst>
            <pc:docMk/>
            <pc:sldMk cId="3996052907" sldId="257"/>
            <ac:spMk id="3" creationId="{BCA5D394-1A44-46EB-8445-EA1ADACC130C}"/>
          </ac:spMkLst>
        </pc:spChg>
      </pc:sldChg>
      <pc:sldChg chg="modSp">
        <pc:chgData name="Janet Marcenko" userId="S::jmarcenko@dominic.tas.edu.au::f42c9099-de2c-4324-986e-f698ccd7d541" providerId="AD" clId="Web-{0412B7FC-91C9-196E-7D5E-C63C7AC25728}" dt="2020-06-10T04:21:32.718" v="21" actId="20577"/>
        <pc:sldMkLst>
          <pc:docMk/>
          <pc:sldMk cId="128954601" sldId="258"/>
        </pc:sldMkLst>
        <pc:spChg chg="mod">
          <ac:chgData name="Janet Marcenko" userId="S::jmarcenko@dominic.tas.edu.au::f42c9099-de2c-4324-986e-f698ccd7d541" providerId="AD" clId="Web-{0412B7FC-91C9-196E-7D5E-C63C7AC25728}" dt="2020-06-10T04:21:32.718" v="21" actId="20577"/>
          <ac:spMkLst>
            <pc:docMk/>
            <pc:sldMk cId="128954601" sldId="258"/>
            <ac:spMk id="3" creationId="{34624F96-5B2B-41D2-A520-D9065C2DF41B}"/>
          </ac:spMkLst>
        </pc:spChg>
      </pc:sldChg>
      <pc:sldChg chg="modSp">
        <pc:chgData name="Janet Marcenko" userId="S::jmarcenko@dominic.tas.edu.au::f42c9099-de2c-4324-986e-f698ccd7d541" providerId="AD" clId="Web-{0412B7FC-91C9-196E-7D5E-C63C7AC25728}" dt="2020-06-10T04:21:47.234" v="25" actId="20577"/>
        <pc:sldMkLst>
          <pc:docMk/>
          <pc:sldMk cId="947421824" sldId="259"/>
        </pc:sldMkLst>
        <pc:spChg chg="mod">
          <ac:chgData name="Janet Marcenko" userId="S::jmarcenko@dominic.tas.edu.au::f42c9099-de2c-4324-986e-f698ccd7d541" providerId="AD" clId="Web-{0412B7FC-91C9-196E-7D5E-C63C7AC25728}" dt="2020-06-10T04:21:47.234" v="25" actId="20577"/>
          <ac:spMkLst>
            <pc:docMk/>
            <pc:sldMk cId="947421824" sldId="259"/>
            <ac:spMk id="3" creationId="{CB387BFB-8CF5-41A9-B456-0519F81E4B5B}"/>
          </ac:spMkLst>
        </pc:spChg>
      </pc:sldChg>
      <pc:sldChg chg="modSp">
        <pc:chgData name="Janet Marcenko" userId="S::jmarcenko@dominic.tas.edu.au::f42c9099-de2c-4324-986e-f698ccd7d541" providerId="AD" clId="Web-{0412B7FC-91C9-196E-7D5E-C63C7AC25728}" dt="2020-06-10T04:21:09.703" v="15" actId="20577"/>
        <pc:sldMkLst>
          <pc:docMk/>
          <pc:sldMk cId="3549591123" sldId="260"/>
        </pc:sldMkLst>
        <pc:spChg chg="mod">
          <ac:chgData name="Janet Marcenko" userId="S::jmarcenko@dominic.tas.edu.au::f42c9099-de2c-4324-986e-f698ccd7d541" providerId="AD" clId="Web-{0412B7FC-91C9-196E-7D5E-C63C7AC25728}" dt="2020-06-10T04:21:09.703" v="15" actId="20577"/>
          <ac:spMkLst>
            <pc:docMk/>
            <pc:sldMk cId="3549591123" sldId="260"/>
            <ac:spMk id="3" creationId="{ABC24BFC-4A70-44CF-BC2C-C7860A1947CD}"/>
          </ac:spMkLst>
        </pc:spChg>
      </pc:sldChg>
    </pc:docChg>
  </pc:docChgLst>
  <pc:docChgLst>
    <pc:chgData name="Br Barry Parker" userId="S::bparker@dominic.tas.edu.au::27122f68-7ff6-498b-a268-17a5f0874146" providerId="AD" clId="Web-{FA3DF9B7-198F-8432-07E8-111AF460E350}"/>
    <pc:docChg chg="modSld">
      <pc:chgData name="Br Barry Parker" userId="S::bparker@dominic.tas.edu.au::27122f68-7ff6-498b-a268-17a5f0874146" providerId="AD" clId="Web-{FA3DF9B7-198F-8432-07E8-111AF460E350}" dt="2021-06-09T23:04:48.011" v="0" actId="20577"/>
      <pc:docMkLst>
        <pc:docMk/>
      </pc:docMkLst>
      <pc:sldChg chg="modSp">
        <pc:chgData name="Br Barry Parker" userId="S::bparker@dominic.tas.edu.au::27122f68-7ff6-498b-a268-17a5f0874146" providerId="AD" clId="Web-{FA3DF9B7-198F-8432-07E8-111AF460E350}" dt="2021-06-09T23:04:48.011" v="0" actId="20577"/>
        <pc:sldMkLst>
          <pc:docMk/>
          <pc:sldMk cId="1684172585" sldId="262"/>
        </pc:sldMkLst>
        <pc:spChg chg="mod">
          <ac:chgData name="Br Barry Parker" userId="S::bparker@dominic.tas.edu.au::27122f68-7ff6-498b-a268-17a5f0874146" providerId="AD" clId="Web-{FA3DF9B7-198F-8432-07E8-111AF460E350}" dt="2021-06-09T23:04:48.011" v="0" actId="20577"/>
          <ac:spMkLst>
            <pc:docMk/>
            <pc:sldMk cId="1684172585" sldId="262"/>
            <ac:spMk id="3" creationId="{B9B13E95-5835-4FEF-B397-9B84850B7AF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l="-23000" t="-38000" r="-7000" b="-3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7A2302-91AF-4BD1-9D24-5BAE8D947F60}"/>
              </a:ext>
            </a:extLst>
          </p:cNvPr>
          <p:cNvSpPr>
            <a:spLocks noGrp="1"/>
          </p:cNvSpPr>
          <p:nvPr>
            <p:ph type="subTitle" idx="1"/>
          </p:nvPr>
        </p:nvSpPr>
        <p:spPr>
          <a:xfrm>
            <a:off x="1008644" y="5111004"/>
            <a:ext cx="9144000" cy="1542452"/>
          </a:xfrm>
        </p:spPr>
        <p:txBody>
          <a:bodyPr anchor="ctr">
            <a:normAutofit/>
          </a:bodyPr>
          <a:lstStyle>
            <a:lvl1pPr marL="0" indent="0" algn="ctr">
              <a:buNone/>
              <a:defRPr sz="4800" b="1">
                <a:solidFill>
                  <a:srgbClr val="C086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pic>
        <p:nvPicPr>
          <p:cNvPr id="9" name="Picture 8">
            <a:extLst>
              <a:ext uri="{FF2B5EF4-FFF2-40B4-BE49-F238E27FC236}">
                <a16:creationId xmlns:a16="http://schemas.microsoft.com/office/drawing/2014/main" id="{E4F257CE-D642-45A1-B9EA-947F76CD0DD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34106" y="4919324"/>
            <a:ext cx="1269290" cy="1642610"/>
          </a:xfrm>
          <a:prstGeom prst="rect">
            <a:avLst/>
          </a:prstGeom>
        </p:spPr>
      </p:pic>
      <p:sp>
        <p:nvSpPr>
          <p:cNvPr id="12" name="Title 11">
            <a:extLst>
              <a:ext uri="{FF2B5EF4-FFF2-40B4-BE49-F238E27FC236}">
                <a16:creationId xmlns:a16="http://schemas.microsoft.com/office/drawing/2014/main" id="{52FFC6A6-E692-44AA-BF1A-E840E4342173}"/>
              </a:ext>
            </a:extLst>
          </p:cNvPr>
          <p:cNvSpPr>
            <a:spLocks noGrp="1"/>
          </p:cNvSpPr>
          <p:nvPr>
            <p:ph type="title"/>
          </p:nvPr>
        </p:nvSpPr>
        <p:spPr>
          <a:xfrm>
            <a:off x="410577" y="457199"/>
            <a:ext cx="9144000" cy="3104145"/>
          </a:xfrm>
        </p:spPr>
        <p:txBody>
          <a:bodyPr anchor="t">
            <a:noAutofit/>
          </a:bodyPr>
          <a:lstStyle>
            <a:lvl1pPr algn="ctr">
              <a:defRPr sz="8000">
                <a:solidFill>
                  <a:schemeClr val="bg1"/>
                </a:solidFill>
                <a:latin typeface="+mn-lt"/>
              </a:defRPr>
            </a:lvl1pPr>
          </a:lstStyle>
          <a:p>
            <a:r>
              <a:rPr lang="en-US"/>
              <a:t>Click to edit Master title style</a:t>
            </a:r>
            <a:endParaRPr lang="en-AU"/>
          </a:p>
        </p:txBody>
      </p:sp>
    </p:spTree>
    <p:extLst>
      <p:ext uri="{BB962C8B-B14F-4D97-AF65-F5344CB8AC3E}">
        <p14:creationId xmlns:p14="http://schemas.microsoft.com/office/powerpoint/2010/main" val="3645456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B2CB-B01B-4CD2-872C-3CCBE73B1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E5165E7-9DD7-49FB-853F-9B8AFF867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C90C255-901F-4355-AA6A-FE383CF70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64617-6B38-4394-8951-7A45D3EE3239}"/>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9/06/2021</a:t>
            </a:fld>
            <a:endParaRPr lang="en-AU"/>
          </a:p>
        </p:txBody>
      </p:sp>
      <p:sp>
        <p:nvSpPr>
          <p:cNvPr id="6" name="Footer Placeholder 5">
            <a:extLst>
              <a:ext uri="{FF2B5EF4-FFF2-40B4-BE49-F238E27FC236}">
                <a16:creationId xmlns:a16="http://schemas.microsoft.com/office/drawing/2014/main" id="{3F354C7E-3B82-410E-93CF-7DB253B04448}"/>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67A2E9F4-E619-4CF4-B8DC-A746FEDEA6E7}"/>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426240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231-976A-4E80-B659-C712FA2CC8A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3DBBFBA-85F9-40A7-9B0B-FFCCEB290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33794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D6A8-D4DF-49E0-844D-F78F052A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C0FC814-513E-4D0D-B705-492AFD26CB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92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34C3-9A22-45E3-A485-F6E2D705906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F36101A-CE4A-4BF9-A055-19C5A1A28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6A684DE-0E31-4B3A-9D40-B2DF14D76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84279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0A7F-C193-4671-93D8-994BD20371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6275AD2-336E-44ED-8056-D54FB188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C963DF-2772-46B1-A355-3B54D4207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30FC6D-C2EE-4BCA-8CA2-0F850D65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509F6-8364-49AE-9C82-0B0BB7694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6138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3F6D-FD12-4959-8E24-3E75F42F630D}"/>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450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ogo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9/06/2021</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56289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C5090-FB4B-4EF9-8855-C362B71342FD}"/>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9/06/2021</a:t>
            </a:fld>
            <a:endParaRPr lang="en-AU"/>
          </a:p>
        </p:txBody>
      </p:sp>
      <p:sp>
        <p:nvSpPr>
          <p:cNvPr id="3" name="Footer Placeholder 2">
            <a:extLst>
              <a:ext uri="{FF2B5EF4-FFF2-40B4-BE49-F238E27FC236}">
                <a16:creationId xmlns:a16="http://schemas.microsoft.com/office/drawing/2014/main" id="{A45CE28E-6FC6-46C5-8160-9E3761234CED}"/>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4" name="Slide Number Placeholder 3">
            <a:extLst>
              <a:ext uri="{FF2B5EF4-FFF2-40B4-BE49-F238E27FC236}">
                <a16:creationId xmlns:a16="http://schemas.microsoft.com/office/drawing/2014/main" id="{36901C1A-F668-45E3-BF3F-D40AF6AE9B39}"/>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203017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2B6-C13E-4D7D-A82E-835931B0D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13E132D-3BF0-43AB-8721-87F801070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7E15D9-A6ED-454C-98F8-DD984356F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FE356-0311-468A-BA16-92F5B3E86366}"/>
              </a:ext>
            </a:extLst>
          </p:cNvPr>
          <p:cNvSpPr>
            <a:spLocks noGrp="1"/>
          </p:cNvSpPr>
          <p:nvPr>
            <p:ph type="dt" sz="half" idx="10"/>
          </p:nvPr>
        </p:nvSpPr>
        <p:spPr>
          <a:xfrm>
            <a:off x="838200" y="6356350"/>
            <a:ext cx="2743200" cy="365125"/>
          </a:xfrm>
          <a:prstGeom prst="rect">
            <a:avLst/>
          </a:prstGeom>
        </p:spPr>
        <p:txBody>
          <a:bodyPr/>
          <a:lstStyle/>
          <a:p>
            <a:fld id="{4506B5CF-A647-4F88-A253-96CC72A00B76}" type="datetimeFigureOut">
              <a:rPr lang="en-AU" smtClean="0"/>
              <a:t>9/06/2021</a:t>
            </a:fld>
            <a:endParaRPr lang="en-AU"/>
          </a:p>
        </p:txBody>
      </p:sp>
      <p:sp>
        <p:nvSpPr>
          <p:cNvPr id="6" name="Footer Placeholder 5">
            <a:extLst>
              <a:ext uri="{FF2B5EF4-FFF2-40B4-BE49-F238E27FC236}">
                <a16:creationId xmlns:a16="http://schemas.microsoft.com/office/drawing/2014/main" id="{51F393B2-85EA-4E35-8D7D-8F613B20A8AB}"/>
              </a:ext>
            </a:extLst>
          </p:cNvPr>
          <p:cNvSpPr>
            <a:spLocks noGrp="1"/>
          </p:cNvSpPr>
          <p:nvPr>
            <p:ph type="ftr" sz="quarter" idx="11"/>
          </p:nvPr>
        </p:nvSpPr>
        <p:spPr>
          <a:xfrm>
            <a:off x="4038600" y="6356350"/>
            <a:ext cx="4114800" cy="365125"/>
          </a:xfrm>
          <a:prstGeom prst="rect">
            <a:avLst/>
          </a:prstGeom>
        </p:spPr>
        <p:txBody>
          <a:bodyPr/>
          <a:lstStyle/>
          <a:p>
            <a:endParaRPr lang="en-AU"/>
          </a:p>
        </p:txBody>
      </p:sp>
      <p:sp>
        <p:nvSpPr>
          <p:cNvPr id="7" name="Slide Number Placeholder 6">
            <a:extLst>
              <a:ext uri="{FF2B5EF4-FFF2-40B4-BE49-F238E27FC236}">
                <a16:creationId xmlns:a16="http://schemas.microsoft.com/office/drawing/2014/main" id="{E1108FA5-68F6-473C-A192-C8E6D09B5CAA}"/>
              </a:ext>
            </a:extLst>
          </p:cNvPr>
          <p:cNvSpPr>
            <a:spLocks noGrp="1"/>
          </p:cNvSpPr>
          <p:nvPr>
            <p:ph type="sldNum" sz="quarter" idx="12"/>
          </p:nvPr>
        </p:nvSpPr>
        <p:spPr>
          <a:xfrm>
            <a:off x="8610600" y="6356350"/>
            <a:ext cx="2743200" cy="365125"/>
          </a:xfrm>
          <a:prstGeom prst="rect">
            <a:avLst/>
          </a:prstGeom>
        </p:spPr>
        <p:txBody>
          <a:bodyPr/>
          <a:lstStyle/>
          <a:p>
            <a:fld id="{4AC3E0F0-E1FB-4F7B-81A6-C95EBFBFEF88}" type="slidenum">
              <a:rPr lang="en-AU" smtClean="0"/>
              <a:t>‹#›</a:t>
            </a:fld>
            <a:endParaRPr lang="en-AU"/>
          </a:p>
        </p:txBody>
      </p:sp>
    </p:spTree>
    <p:extLst>
      <p:ext uri="{BB962C8B-B14F-4D97-AF65-F5344CB8AC3E}">
        <p14:creationId xmlns:p14="http://schemas.microsoft.com/office/powerpoint/2010/main" val="1342647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l="860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DF9C96-FECA-4C0C-8CC0-D67FF963041B}"/>
              </a:ext>
            </a:extLst>
          </p:cNvPr>
          <p:cNvSpPr>
            <a:spLocks noGrp="1"/>
          </p:cNvSpPr>
          <p:nvPr>
            <p:ph type="title"/>
          </p:nvPr>
        </p:nvSpPr>
        <p:spPr>
          <a:xfrm>
            <a:off x="838200" y="365125"/>
            <a:ext cx="943478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DEB8B74-1E7D-43FD-ABD2-7F964274858B}"/>
              </a:ext>
            </a:extLst>
          </p:cNvPr>
          <p:cNvSpPr>
            <a:spLocks noGrp="1"/>
          </p:cNvSpPr>
          <p:nvPr>
            <p:ph type="body" idx="1"/>
          </p:nvPr>
        </p:nvSpPr>
        <p:spPr>
          <a:xfrm>
            <a:off x="838200" y="1825625"/>
            <a:ext cx="943478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45F6C97-29E2-4EB2-B855-A61BC8E98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6B5CF-A647-4F88-A253-96CC72A00B76}" type="datetimeFigureOut">
              <a:rPr lang="en-AU" smtClean="0"/>
              <a:t>9/06/2021</a:t>
            </a:fld>
            <a:endParaRPr lang="en-AU"/>
          </a:p>
        </p:txBody>
      </p:sp>
      <p:sp>
        <p:nvSpPr>
          <p:cNvPr id="5" name="Footer Placeholder 4">
            <a:extLst>
              <a:ext uri="{FF2B5EF4-FFF2-40B4-BE49-F238E27FC236}">
                <a16:creationId xmlns:a16="http://schemas.microsoft.com/office/drawing/2014/main" id="{D1684389-B657-47C0-A6FB-6B9BEBFC3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F8624FE0-9D3C-4249-BB42-4A169A6EB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C3E0F0-E1FB-4F7B-81A6-C95EBFBFEF88}" type="slidenum">
              <a:rPr lang="en-AU" smtClean="0"/>
              <a:t>‹#›</a:t>
            </a:fld>
            <a:endParaRPr lang="en-AU"/>
          </a:p>
        </p:txBody>
      </p:sp>
    </p:spTree>
    <p:extLst>
      <p:ext uri="{BB962C8B-B14F-4D97-AF65-F5344CB8AC3E}">
        <p14:creationId xmlns:p14="http://schemas.microsoft.com/office/powerpoint/2010/main" val="158053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Lst>
  <p:txStyles>
    <p:titleStyle>
      <a:lvl1pPr algn="l" defTabSz="914400" rtl="0" eaLnBrk="1" latinLnBrk="0" hangingPunct="1">
        <a:lnSpc>
          <a:spcPct val="90000"/>
        </a:lnSpc>
        <a:spcBef>
          <a:spcPct val="0"/>
        </a:spcBef>
        <a:buNone/>
        <a:defRPr sz="4400" b="1" kern="1200">
          <a:solidFill>
            <a:srgbClr val="8B1C4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foleary@dominic.tas.edu.a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lstStyle/>
          <a:p>
            <a:r>
              <a:rPr lang="en-AU" dirty="0"/>
              <a:t>Year 9 and 10</a:t>
            </a: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8578144" cy="2387600"/>
          </a:xfrm>
        </p:spPr>
        <p:txBody>
          <a:bodyPr/>
          <a:lstStyle/>
          <a:p>
            <a:r>
              <a:rPr lang="en-AU" dirty="0">
                <a:cs typeface="Calibri"/>
              </a:rPr>
              <a:t>Science – </a:t>
            </a:r>
            <a:br>
              <a:rPr lang="en-AU" dirty="0">
                <a:cs typeface="Calibri"/>
              </a:rPr>
            </a:br>
            <a:r>
              <a:rPr lang="en-AU" dirty="0">
                <a:cs typeface="Calibri"/>
              </a:rPr>
              <a:t>Physical Sciences</a:t>
            </a:r>
            <a:endParaRPr lang="en-AU" dirty="0"/>
          </a:p>
        </p:txBody>
      </p:sp>
    </p:spTree>
    <p:extLst>
      <p:ext uri="{BB962C8B-B14F-4D97-AF65-F5344CB8AC3E}">
        <p14:creationId xmlns:p14="http://schemas.microsoft.com/office/powerpoint/2010/main" val="147269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D910-4B96-4FA3-A7F0-09F4F58EF6A0}"/>
              </a:ext>
            </a:extLst>
          </p:cNvPr>
          <p:cNvSpPr>
            <a:spLocks noGrp="1"/>
          </p:cNvSpPr>
          <p:nvPr>
            <p:ph type="title"/>
          </p:nvPr>
        </p:nvSpPr>
        <p:spPr>
          <a:xfrm>
            <a:off x="442274" y="280284"/>
            <a:ext cx="9434780" cy="1325563"/>
          </a:xfrm>
        </p:spPr>
        <p:txBody>
          <a:bodyPr/>
          <a:lstStyle/>
          <a:p>
            <a:r>
              <a:rPr lang="en-US" dirty="0"/>
              <a:t>Physical Sciences</a:t>
            </a:r>
          </a:p>
        </p:txBody>
      </p:sp>
      <p:sp>
        <p:nvSpPr>
          <p:cNvPr id="3" name="Content Placeholder 2">
            <a:extLst>
              <a:ext uri="{FF2B5EF4-FFF2-40B4-BE49-F238E27FC236}">
                <a16:creationId xmlns:a16="http://schemas.microsoft.com/office/drawing/2014/main" id="{BCA5D394-1A44-46EB-8445-EA1ADACC130C}"/>
              </a:ext>
            </a:extLst>
          </p:cNvPr>
          <p:cNvSpPr>
            <a:spLocks noGrp="1"/>
          </p:cNvSpPr>
          <p:nvPr>
            <p:ph idx="1"/>
          </p:nvPr>
        </p:nvSpPr>
        <p:spPr>
          <a:xfrm>
            <a:off x="291445" y="1690688"/>
            <a:ext cx="7204377" cy="4351338"/>
          </a:xfrm>
        </p:spPr>
        <p:txBody>
          <a:bodyPr vert="horz" lIns="91440" tIns="45720" rIns="91440" bIns="45720" rtlCol="0" anchor="t">
            <a:normAutofit/>
          </a:bodyPr>
          <a:lstStyle/>
          <a:p>
            <a:pPr fontAlgn="base"/>
            <a:r>
              <a:rPr lang="en-AU" sz="2800"/>
              <a:t>Physical Sciences is a 2 year course that is intended to engage and extend students interested in how life works and to prepare them for the rigours of college level Physical Sciences 3, Physical Science 4, Chemistry 4 and Physics 4.</a:t>
            </a:r>
          </a:p>
        </p:txBody>
      </p:sp>
    </p:spTree>
    <p:extLst>
      <p:ext uri="{BB962C8B-B14F-4D97-AF65-F5344CB8AC3E}">
        <p14:creationId xmlns:p14="http://schemas.microsoft.com/office/powerpoint/2010/main" val="399605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D445-6FEF-4882-9B3A-A92A551195B0}"/>
              </a:ext>
            </a:extLst>
          </p:cNvPr>
          <p:cNvSpPr>
            <a:spLocks noGrp="1"/>
          </p:cNvSpPr>
          <p:nvPr>
            <p:ph type="title"/>
          </p:nvPr>
        </p:nvSpPr>
        <p:spPr/>
        <p:txBody>
          <a:bodyPr/>
          <a:lstStyle/>
          <a:p>
            <a:r>
              <a:rPr lang="en-US" dirty="0"/>
              <a:t>Why Should I take Physical Sciences</a:t>
            </a:r>
          </a:p>
        </p:txBody>
      </p:sp>
      <p:sp>
        <p:nvSpPr>
          <p:cNvPr id="3" name="Content Placeholder 2">
            <a:extLst>
              <a:ext uri="{FF2B5EF4-FFF2-40B4-BE49-F238E27FC236}">
                <a16:creationId xmlns:a16="http://schemas.microsoft.com/office/drawing/2014/main" id="{ABC24BFC-4A70-44CF-BC2C-C7860A1947CD}"/>
              </a:ext>
            </a:extLst>
          </p:cNvPr>
          <p:cNvSpPr>
            <a:spLocks noGrp="1"/>
          </p:cNvSpPr>
          <p:nvPr>
            <p:ph idx="1"/>
          </p:nvPr>
        </p:nvSpPr>
        <p:spPr>
          <a:xfrm>
            <a:off x="838199" y="1690689"/>
            <a:ext cx="8034868" cy="4580542"/>
          </a:xfrm>
        </p:spPr>
        <p:txBody>
          <a:bodyPr vert="horz" lIns="91440" tIns="45720" rIns="91440" bIns="45720" rtlCol="0" anchor="t">
            <a:normAutofit/>
          </a:bodyPr>
          <a:lstStyle/>
          <a:p>
            <a:r>
              <a:rPr lang="en-US" sz="2800" dirty="0"/>
              <a:t>Our modern life is governed by our technological advancements and these are driven by advancements in both Chemistry and Physics. This is a fascinating field that allows you to engage in a variety of fields from research chemist or physicist to medicine to engineering.</a:t>
            </a:r>
          </a:p>
        </p:txBody>
      </p:sp>
    </p:spTree>
    <p:extLst>
      <p:ext uri="{BB962C8B-B14F-4D97-AF65-F5344CB8AC3E}">
        <p14:creationId xmlns:p14="http://schemas.microsoft.com/office/powerpoint/2010/main" val="3549591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C412-5952-46A4-AE6C-5572D8BEFE3A}"/>
              </a:ext>
            </a:extLst>
          </p:cNvPr>
          <p:cNvSpPr>
            <a:spLocks noGrp="1"/>
          </p:cNvSpPr>
          <p:nvPr>
            <p:ph type="title"/>
          </p:nvPr>
        </p:nvSpPr>
        <p:spPr>
          <a:xfrm>
            <a:off x="838200" y="365125"/>
            <a:ext cx="9434780" cy="919665"/>
          </a:xfrm>
        </p:spPr>
        <p:txBody>
          <a:bodyPr/>
          <a:lstStyle/>
          <a:p>
            <a:r>
              <a:rPr lang="en-US" dirty="0"/>
              <a:t>Physical Science Careers</a:t>
            </a:r>
          </a:p>
        </p:txBody>
      </p:sp>
      <p:sp>
        <p:nvSpPr>
          <p:cNvPr id="3" name="Content Placeholder 2">
            <a:extLst>
              <a:ext uri="{FF2B5EF4-FFF2-40B4-BE49-F238E27FC236}">
                <a16:creationId xmlns:a16="http://schemas.microsoft.com/office/drawing/2014/main" id="{C646AFB3-85D1-45E6-AD5D-7FED2AC166C6}"/>
              </a:ext>
            </a:extLst>
          </p:cNvPr>
          <p:cNvSpPr>
            <a:spLocks noGrp="1"/>
          </p:cNvSpPr>
          <p:nvPr>
            <p:ph idx="1"/>
          </p:nvPr>
        </p:nvSpPr>
        <p:spPr>
          <a:xfrm>
            <a:off x="838200" y="1284790"/>
            <a:ext cx="5076463" cy="5573210"/>
          </a:xfrm>
        </p:spPr>
        <p:txBody>
          <a:bodyPr numCol="1">
            <a:noAutofit/>
          </a:bodyPr>
          <a:lstStyle/>
          <a:p>
            <a:r>
              <a:rPr lang="en-US" sz="2800" dirty="0"/>
              <a:t>Astronomer</a:t>
            </a:r>
          </a:p>
          <a:p>
            <a:r>
              <a:rPr lang="en-US" sz="2800" dirty="0"/>
              <a:t>Audio and Video Equipment Technician</a:t>
            </a:r>
          </a:p>
          <a:p>
            <a:r>
              <a:rPr lang="en-US" sz="2800" dirty="0"/>
              <a:t>Aviation Inspector</a:t>
            </a:r>
          </a:p>
          <a:p>
            <a:r>
              <a:rPr lang="en-US" sz="2800" dirty="0"/>
              <a:t>Electrician</a:t>
            </a:r>
          </a:p>
          <a:p>
            <a:r>
              <a:rPr lang="en-US" sz="2800" dirty="0"/>
              <a:t>Food Science Technician</a:t>
            </a:r>
          </a:p>
          <a:p>
            <a:r>
              <a:rPr lang="en-US" sz="2800" dirty="0"/>
              <a:t>Food Scientist or Technologist</a:t>
            </a:r>
          </a:p>
          <a:p>
            <a:r>
              <a:rPr lang="en-US" sz="2800" dirty="0"/>
              <a:t>Forensic Science Technician</a:t>
            </a:r>
          </a:p>
          <a:p>
            <a:r>
              <a:rPr lang="en-US" sz="2800" dirty="0"/>
              <a:t>Occupational Health &amp; Safety Specialist</a:t>
            </a:r>
          </a:p>
          <a:p>
            <a:r>
              <a:rPr lang="en-US" sz="2800" dirty="0"/>
              <a:t>Physicist</a:t>
            </a:r>
          </a:p>
        </p:txBody>
      </p:sp>
      <p:sp>
        <p:nvSpPr>
          <p:cNvPr id="4" name="Content Placeholder 2">
            <a:extLst>
              <a:ext uri="{FF2B5EF4-FFF2-40B4-BE49-F238E27FC236}">
                <a16:creationId xmlns:a16="http://schemas.microsoft.com/office/drawing/2014/main" id="{828B533F-9502-4C63-AF62-6897DF56988A}"/>
              </a:ext>
            </a:extLst>
          </p:cNvPr>
          <p:cNvSpPr txBox="1">
            <a:spLocks/>
          </p:cNvSpPr>
          <p:nvPr/>
        </p:nvSpPr>
        <p:spPr>
          <a:xfrm>
            <a:off x="5914663" y="1284790"/>
            <a:ext cx="4444679" cy="5573210"/>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1E345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E345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E345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E345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Physics Teacher</a:t>
            </a:r>
          </a:p>
          <a:p>
            <a:r>
              <a:rPr lang="en-US" sz="2800" dirty="0"/>
              <a:t>Pilot</a:t>
            </a:r>
          </a:p>
          <a:p>
            <a:r>
              <a:rPr lang="en-US" sz="2800" dirty="0"/>
              <a:t>Power Distributor &amp; Dispatcher</a:t>
            </a:r>
          </a:p>
          <a:p>
            <a:r>
              <a:rPr lang="en-US" sz="2800" dirty="0"/>
              <a:t>Power Plant Operator</a:t>
            </a:r>
          </a:p>
          <a:p>
            <a:r>
              <a:rPr lang="en-US" sz="2800" dirty="0"/>
              <a:t>Precision Instrument &amp; Equipment Repairer</a:t>
            </a:r>
          </a:p>
          <a:p>
            <a:r>
              <a:rPr lang="en-US" sz="2800" dirty="0"/>
              <a:t>Sound Engineering Technician</a:t>
            </a:r>
          </a:p>
        </p:txBody>
      </p:sp>
    </p:spTree>
    <p:extLst>
      <p:ext uri="{BB962C8B-B14F-4D97-AF65-F5344CB8AC3E}">
        <p14:creationId xmlns:p14="http://schemas.microsoft.com/office/powerpoint/2010/main" val="231797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6346-D104-4754-BBED-C4E0BE0C717C}"/>
              </a:ext>
            </a:extLst>
          </p:cNvPr>
          <p:cNvSpPr>
            <a:spLocks noGrp="1"/>
          </p:cNvSpPr>
          <p:nvPr>
            <p:ph type="title"/>
          </p:nvPr>
        </p:nvSpPr>
        <p:spPr/>
        <p:txBody>
          <a:bodyPr/>
          <a:lstStyle/>
          <a:p>
            <a:r>
              <a:rPr lang="en-US"/>
              <a:t>Topics Covered</a:t>
            </a:r>
          </a:p>
        </p:txBody>
      </p:sp>
      <p:sp>
        <p:nvSpPr>
          <p:cNvPr id="3" name="Content Placeholder 2">
            <a:extLst>
              <a:ext uri="{FF2B5EF4-FFF2-40B4-BE49-F238E27FC236}">
                <a16:creationId xmlns:a16="http://schemas.microsoft.com/office/drawing/2014/main" id="{34624F96-5B2B-41D2-A520-D9065C2DF41B}"/>
              </a:ext>
            </a:extLst>
          </p:cNvPr>
          <p:cNvSpPr>
            <a:spLocks noGrp="1"/>
          </p:cNvSpPr>
          <p:nvPr>
            <p:ph idx="1"/>
          </p:nvPr>
        </p:nvSpPr>
        <p:spPr>
          <a:xfrm>
            <a:off x="838200" y="1690689"/>
            <a:ext cx="6673770" cy="3321150"/>
          </a:xfrm>
        </p:spPr>
        <p:txBody>
          <a:bodyPr vert="horz" lIns="91440" tIns="45720" rIns="91440" bIns="45720" rtlCol="0" anchor="t">
            <a:normAutofit/>
          </a:bodyPr>
          <a:lstStyle/>
          <a:p>
            <a:r>
              <a:rPr lang="en-AU" sz="2800"/>
              <a:t>Deepen understanding of physics and chemistry concepts</a:t>
            </a:r>
          </a:p>
          <a:p>
            <a:r>
              <a:rPr lang="en-AU" sz="2800"/>
              <a:t>Design and conduct investigations</a:t>
            </a:r>
          </a:p>
          <a:p>
            <a:r>
              <a:rPr lang="en-AU" sz="2800"/>
              <a:t>Analyse and interpret data</a:t>
            </a:r>
            <a:endParaRPr lang="en-AU" sz="2800">
              <a:cs typeface="Calibri"/>
            </a:endParaRPr>
          </a:p>
          <a:p>
            <a:r>
              <a:rPr lang="en-AU" sz="2800"/>
              <a:t>Conduct project-based research</a:t>
            </a:r>
          </a:p>
        </p:txBody>
      </p:sp>
    </p:spTree>
    <p:extLst>
      <p:ext uri="{BB962C8B-B14F-4D97-AF65-F5344CB8AC3E}">
        <p14:creationId xmlns:p14="http://schemas.microsoft.com/office/powerpoint/2010/main" val="12895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7DD2-6F52-4D95-886B-602D49A51DC9}"/>
              </a:ext>
            </a:extLst>
          </p:cNvPr>
          <p:cNvSpPr>
            <a:spLocks noGrp="1"/>
          </p:cNvSpPr>
          <p:nvPr>
            <p:ph type="title"/>
          </p:nvPr>
        </p:nvSpPr>
        <p:spPr/>
        <p:txBody>
          <a:bodyPr/>
          <a:lstStyle/>
          <a:p>
            <a:r>
              <a:rPr lang="en-US"/>
              <a:t>Engaging Activities</a:t>
            </a:r>
          </a:p>
        </p:txBody>
      </p:sp>
      <p:sp>
        <p:nvSpPr>
          <p:cNvPr id="3" name="Content Placeholder 2">
            <a:extLst>
              <a:ext uri="{FF2B5EF4-FFF2-40B4-BE49-F238E27FC236}">
                <a16:creationId xmlns:a16="http://schemas.microsoft.com/office/drawing/2014/main" id="{CB387BFB-8CF5-41A9-B456-0519F81E4B5B}"/>
              </a:ext>
            </a:extLst>
          </p:cNvPr>
          <p:cNvSpPr>
            <a:spLocks noGrp="1"/>
          </p:cNvSpPr>
          <p:nvPr>
            <p:ph idx="1"/>
          </p:nvPr>
        </p:nvSpPr>
        <p:spPr>
          <a:xfrm>
            <a:off x="838200" y="1690688"/>
            <a:ext cx="7009435" cy="4706382"/>
          </a:xfrm>
        </p:spPr>
        <p:txBody>
          <a:bodyPr vert="horz" lIns="91440" tIns="45720" rIns="91440" bIns="45720" rtlCol="0" anchor="t">
            <a:normAutofit/>
          </a:bodyPr>
          <a:lstStyle/>
          <a:p>
            <a:r>
              <a:rPr lang="en-US" sz="2800" dirty="0"/>
              <a:t>Students will be introduced to a wide variety of practical activities in the classroom.</a:t>
            </a:r>
          </a:p>
          <a:p>
            <a:r>
              <a:rPr lang="en-US" sz="2800" dirty="0"/>
              <a:t>Students will take part in the UTAS Science and Engineering Challenge.</a:t>
            </a:r>
          </a:p>
          <a:p>
            <a:r>
              <a:rPr lang="en-US" sz="2800" dirty="0">
                <a:cs typeface="Calibri" panose="020F0502020204030204"/>
              </a:rPr>
              <a:t>Students will participate in the Festival of Bright Ideas.</a:t>
            </a:r>
          </a:p>
        </p:txBody>
      </p:sp>
    </p:spTree>
    <p:extLst>
      <p:ext uri="{BB962C8B-B14F-4D97-AF65-F5344CB8AC3E}">
        <p14:creationId xmlns:p14="http://schemas.microsoft.com/office/powerpoint/2010/main" val="947421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9B13E95-5835-4FEF-B397-9B84850B7AF3}"/>
              </a:ext>
            </a:extLst>
          </p:cNvPr>
          <p:cNvSpPr>
            <a:spLocks noGrp="1"/>
          </p:cNvSpPr>
          <p:nvPr>
            <p:ph type="subTitle" idx="1"/>
          </p:nvPr>
        </p:nvSpPr>
        <p:spPr/>
        <p:txBody>
          <a:bodyPr>
            <a:normAutofit/>
          </a:bodyPr>
          <a:lstStyle/>
          <a:p>
            <a:pPr algn="l"/>
            <a:r>
              <a:rPr lang="en-US" sz="3200" b="0">
                <a:solidFill>
                  <a:schemeClr val="bg1"/>
                </a:solidFill>
              </a:rPr>
              <a:t>Please feel free to contact </a:t>
            </a:r>
            <a:r>
              <a:rPr lang="en-US" sz="3200" b="0">
                <a:solidFill>
                  <a:schemeClr val="bg1"/>
                </a:solidFill>
                <a:ea typeface="+mn-lt"/>
                <a:cs typeface="+mn-lt"/>
              </a:rPr>
              <a:t>Ms. Jane Myres</a:t>
            </a:r>
            <a:r>
              <a:rPr lang="en-US" sz="3200" b="0">
                <a:solidFill>
                  <a:schemeClr val="bg1"/>
                </a:solidFill>
              </a:rPr>
              <a:t>, </a:t>
            </a:r>
            <a:r>
              <a:rPr lang="en-US" sz="3200" b="0" dirty="0">
                <a:solidFill>
                  <a:schemeClr val="bg1"/>
                </a:solidFill>
                <a:ea typeface="+mn-lt"/>
                <a:cs typeface="+mn-lt"/>
              </a:rPr>
              <a:t>Coordinator of </a:t>
            </a:r>
            <a:r>
              <a:rPr lang="en-US" sz="3200" b="0" dirty="0">
                <a:solidFill>
                  <a:schemeClr val="bg1"/>
                </a:solidFill>
              </a:rPr>
              <a:t>Science, at </a:t>
            </a:r>
            <a:r>
              <a:rPr lang="en-US" sz="3200" b="0" dirty="0">
                <a:solidFill>
                  <a:schemeClr val="bg1"/>
                </a:solidFill>
                <a:hlinkClick r:id="rId2">
                  <a:extLst>
                    <a:ext uri="{A12FA001-AC4F-418D-AE19-62706E023703}">
                      <ahyp:hlinkClr xmlns:ahyp="http://schemas.microsoft.com/office/drawing/2018/hyperlinkcolor" val="tx"/>
                    </a:ext>
                  </a:extLst>
                </a:hlinkClick>
              </a:rPr>
              <a:t>foleary@dominic.tas.edu.au</a:t>
            </a:r>
            <a:endParaRPr lang="en-US" sz="3200" b="0" dirty="0">
              <a:solidFill>
                <a:schemeClr val="bg1"/>
              </a:solidFill>
            </a:endParaRPr>
          </a:p>
        </p:txBody>
      </p:sp>
      <p:sp>
        <p:nvSpPr>
          <p:cNvPr id="2" name="Title 1">
            <a:extLst>
              <a:ext uri="{FF2B5EF4-FFF2-40B4-BE49-F238E27FC236}">
                <a16:creationId xmlns:a16="http://schemas.microsoft.com/office/drawing/2014/main" id="{281AD2A1-B31C-4377-AB3B-D0F6FFF47432}"/>
              </a:ext>
            </a:extLst>
          </p:cNvPr>
          <p:cNvSpPr>
            <a:spLocks noGrp="1"/>
          </p:cNvSpPr>
          <p:nvPr>
            <p:ph type="title"/>
          </p:nvPr>
        </p:nvSpPr>
        <p:spPr>
          <a:xfrm>
            <a:off x="215900" y="533793"/>
            <a:ext cx="9144000" cy="2387600"/>
          </a:xfrm>
        </p:spPr>
        <p:txBody>
          <a:bodyPr/>
          <a:lstStyle/>
          <a:p>
            <a:r>
              <a:rPr lang="en-US" dirty="0"/>
              <a:t>Find out more…</a:t>
            </a:r>
          </a:p>
        </p:txBody>
      </p:sp>
    </p:spTree>
    <p:extLst>
      <p:ext uri="{BB962C8B-B14F-4D97-AF65-F5344CB8AC3E}">
        <p14:creationId xmlns:p14="http://schemas.microsoft.com/office/powerpoint/2010/main" val="1684172585"/>
      </p:ext>
    </p:extLst>
  </p:cSld>
  <p:clrMapOvr>
    <a:masterClrMapping/>
  </p:clrMapOvr>
</p:sld>
</file>

<file path=ppt/theme/theme1.xml><?xml version="1.0" encoding="utf-8"?>
<a:theme xmlns:a="http://schemas.openxmlformats.org/drawingml/2006/main" name="Office Theme">
  <a:themeElements>
    <a:clrScheme name="Dominic College">
      <a:dk1>
        <a:sysClr val="windowText" lastClr="000000"/>
      </a:dk1>
      <a:lt1>
        <a:sysClr val="window" lastClr="FFFFFF"/>
      </a:lt1>
      <a:dk2>
        <a:srgbClr val="8B1C40"/>
      </a:dk2>
      <a:lt2>
        <a:srgbClr val="1E345D"/>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1A7807B99A634AA63596304F2D4B69" ma:contentTypeVersion="13" ma:contentTypeDescription="Create a new document." ma:contentTypeScope="" ma:versionID="5e0eaf9f6f8bc791e4d6916d6b839475">
  <xsd:schema xmlns:xsd="http://www.w3.org/2001/XMLSchema" xmlns:xs="http://www.w3.org/2001/XMLSchema" xmlns:p="http://schemas.microsoft.com/office/2006/metadata/properties" xmlns:ns2="cfccfeef-7e55-4834-a07b-e246201c470a" xmlns:ns3="f61e2d81-964c-4ea9-94f8-34e409ab577c" targetNamespace="http://schemas.microsoft.com/office/2006/metadata/properties" ma:root="true" ma:fieldsID="9c0efc8d38a383b70328e3215a9eff21" ns2:_="" ns3:_="">
    <xsd:import namespace="cfccfeef-7e55-4834-a07b-e246201c470a"/>
    <xsd:import namespace="f61e2d81-964c-4ea9-94f8-34e409ab57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ccfeef-7e55-4834-a07b-e246201c47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61e2d81-964c-4ea9-94f8-34e409ab577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F0ADBD-717F-4D87-A9EB-804086C7DF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9758069-041D-4206-9035-4DA66A5391C8}">
  <ds:schemaRefs>
    <ds:schemaRef ds:uri="http://schemas.microsoft.com/sharepoint/v3/contenttype/forms"/>
  </ds:schemaRefs>
</ds:datastoreItem>
</file>

<file path=customXml/itemProps3.xml><?xml version="1.0" encoding="utf-8"?>
<ds:datastoreItem xmlns:ds="http://schemas.openxmlformats.org/officeDocument/2006/customXml" ds:itemID="{C2777E3B-36BC-4198-97AD-35ED919F628A}"/>
</file>

<file path=docProps/app.xml><?xml version="1.0" encoding="utf-8"?>
<Properties xmlns="http://schemas.openxmlformats.org/officeDocument/2006/extended-properties" xmlns:vt="http://schemas.openxmlformats.org/officeDocument/2006/docPropsVTypes">
  <Template/>
  <TotalTime>15</TotalTime>
  <Words>239</Words>
  <Application>Microsoft Office PowerPoint</Application>
  <PresentationFormat>Widescreen</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Science –  Physical Sciences</vt:lpstr>
      <vt:lpstr>Physical Sciences</vt:lpstr>
      <vt:lpstr>Why Should I take Physical Sciences</vt:lpstr>
      <vt:lpstr>Physical Science Careers</vt:lpstr>
      <vt:lpstr>Topics Covered</vt:lpstr>
      <vt:lpstr>Engaging Activities</vt:lpstr>
      <vt:lpstr>Find out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 Barry Parker</dc:creator>
  <cp:lastModifiedBy>Br Barry Parker</cp:lastModifiedBy>
  <cp:revision>3</cp:revision>
  <dcterms:created xsi:type="dcterms:W3CDTF">2020-05-25T23:35:00Z</dcterms:created>
  <dcterms:modified xsi:type="dcterms:W3CDTF">2021-06-09T23:04:48Z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0x010100681A7807B99A634AA63596304F2D4B69</vt:lpwstr>
  </property>
  <property fmtid="{D5CDD505-2E9C-101B-9397-08002B2CF9AE}" pid="3" name="Order">
    <vt:r8>17045500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ies>
</file>