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BC54C-3CA4-452C-9734-EF65A4F4197C}" v="1" dt="2020-06-12T02:34:04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E8044F36-8D29-4F1F-86F8-84864C742E8C}"/>
    <pc:docChg chg="custSel modSld">
      <pc:chgData name="Br Barry Parker" userId="27122f68-7ff6-498b-a268-17a5f0874146" providerId="ADAL" clId="{E8044F36-8D29-4F1F-86F8-84864C742E8C}" dt="2020-06-12T12:59:28.188" v="24" actId="14100"/>
      <pc:docMkLst>
        <pc:docMk/>
      </pc:docMkLst>
      <pc:sldChg chg="modSp mod">
        <pc:chgData name="Br Barry Parker" userId="27122f68-7ff6-498b-a268-17a5f0874146" providerId="ADAL" clId="{E8044F36-8D29-4F1F-86F8-84864C742E8C}" dt="2020-06-12T12:55:13.539" v="9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E8044F36-8D29-4F1F-86F8-84864C742E8C}" dt="2020-06-12T12:55:13.539" v="9" actId="1410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E8044F36-8D29-4F1F-86F8-84864C742E8C}" dt="2020-06-11T10:36:41.882" v="6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E8044F36-8D29-4F1F-86F8-84864C742E8C}" dt="2020-06-12T12:59:20.380" v="19" actId="1076"/>
        <pc:sldMkLst>
          <pc:docMk/>
          <pc:sldMk cId="3996052907" sldId="257"/>
        </pc:sldMkLst>
        <pc:spChg chg="mod">
          <ac:chgData name="Br Barry Parker" userId="27122f68-7ff6-498b-a268-17a5f0874146" providerId="ADAL" clId="{E8044F36-8D29-4F1F-86F8-84864C742E8C}" dt="2020-06-12T12:59:17.590" v="18" actId="14100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Br Barry Parker" userId="27122f68-7ff6-498b-a268-17a5f0874146" providerId="ADAL" clId="{E8044F36-8D29-4F1F-86F8-84864C742E8C}" dt="2020-06-12T12:59:20.380" v="19" actId="1076"/>
          <ac:picMkLst>
            <pc:docMk/>
            <pc:sldMk cId="3996052907" sldId="257"/>
            <ac:picMk id="5" creationId="{BCFC168D-AF41-491B-AAA4-3EDC0D3ECB4F}"/>
          </ac:picMkLst>
        </pc:picChg>
      </pc:sldChg>
      <pc:sldChg chg="modSp mod">
        <pc:chgData name="Br Barry Parker" userId="27122f68-7ff6-498b-a268-17a5f0874146" providerId="ADAL" clId="{E8044F36-8D29-4F1F-86F8-84864C742E8C}" dt="2020-06-11T10:36:47.455" v="7" actId="113"/>
        <pc:sldMkLst>
          <pc:docMk/>
          <pc:sldMk cId="1684172585" sldId="258"/>
        </pc:sldMkLst>
        <pc:spChg chg="mod">
          <ac:chgData name="Br Barry Parker" userId="27122f68-7ff6-498b-a268-17a5f0874146" providerId="ADAL" clId="{E8044F36-8D29-4F1F-86F8-84864C742E8C}" dt="2020-06-11T10:36:47.455" v="7" actId="113"/>
          <ac:spMkLst>
            <pc:docMk/>
            <pc:sldMk cId="1684172585" sldId="258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E8044F36-8D29-4F1F-86F8-84864C742E8C}" dt="2020-06-12T12:59:28.188" v="24" actId="14100"/>
        <pc:sldMkLst>
          <pc:docMk/>
          <pc:sldMk cId="178051396" sldId="259"/>
        </pc:sldMkLst>
        <pc:spChg chg="mod">
          <ac:chgData name="Br Barry Parker" userId="27122f68-7ff6-498b-a268-17a5f0874146" providerId="ADAL" clId="{E8044F36-8D29-4F1F-86F8-84864C742E8C}" dt="2020-06-12T12:59:28.188" v="24" actId="14100"/>
          <ac:spMkLst>
            <pc:docMk/>
            <pc:sldMk cId="178051396" sldId="259"/>
            <ac:spMk id="3" creationId="{BCA5D394-1A44-46EB-8445-EA1ADACC130C}"/>
          </ac:spMkLst>
        </pc:spChg>
      </pc:sldChg>
    </pc:docChg>
  </pc:docChgLst>
  <pc:docChgLst>
    <pc:chgData name="Selina Kinne" userId="221fff7b-6552-4da7-8345-458e8d4b05b9" providerId="ADAL" clId="{2DEBC54C-3CA4-452C-9734-EF65A4F4197C}"/>
    <pc:docChg chg="custSel addSld modSld">
      <pc:chgData name="Selina Kinne" userId="221fff7b-6552-4da7-8345-458e8d4b05b9" providerId="ADAL" clId="{2DEBC54C-3CA4-452C-9734-EF65A4F4197C}" dt="2020-06-12T02:34:27.667" v="9" actId="14100"/>
      <pc:docMkLst>
        <pc:docMk/>
      </pc:docMkLst>
      <pc:sldChg chg="modSp">
        <pc:chgData name="Selina Kinne" userId="221fff7b-6552-4da7-8345-458e8d4b05b9" providerId="ADAL" clId="{2DEBC54C-3CA4-452C-9734-EF65A4F4197C}" dt="2020-06-12T02:34:27.667" v="9" actId="14100"/>
        <pc:sldMkLst>
          <pc:docMk/>
          <pc:sldMk cId="3996052907" sldId="257"/>
        </pc:sldMkLst>
        <pc:spChg chg="mod">
          <ac:chgData name="Selina Kinne" userId="221fff7b-6552-4da7-8345-458e8d4b05b9" providerId="ADAL" clId="{2DEBC54C-3CA4-452C-9734-EF65A4F4197C}" dt="2020-06-12T02:34:27.667" v="9" actId="14100"/>
          <ac:spMkLst>
            <pc:docMk/>
            <pc:sldMk cId="3996052907" sldId="257"/>
            <ac:spMk id="3" creationId="{BCA5D394-1A44-46EB-8445-EA1ADACC130C}"/>
          </ac:spMkLst>
        </pc:spChg>
      </pc:sldChg>
      <pc:sldChg chg="add">
        <pc:chgData name="Selina Kinne" userId="221fff7b-6552-4da7-8345-458e8d4b05b9" providerId="ADAL" clId="{2DEBC54C-3CA4-452C-9734-EF65A4F4197C}" dt="2020-06-10T23:32:21.972" v="1"/>
        <pc:sldMkLst>
          <pc:docMk/>
          <pc:sldMk cId="1684172585" sldId="258"/>
        </pc:sldMkLst>
      </pc:sldChg>
      <pc:sldChg chg="modSp add">
        <pc:chgData name="Selina Kinne" userId="221fff7b-6552-4da7-8345-458e8d4b05b9" providerId="ADAL" clId="{2DEBC54C-3CA4-452C-9734-EF65A4F4197C}" dt="2020-06-12T02:34:22.675" v="8" actId="27636"/>
        <pc:sldMkLst>
          <pc:docMk/>
          <pc:sldMk cId="178051396" sldId="259"/>
        </pc:sldMkLst>
        <pc:spChg chg="mod">
          <ac:chgData name="Selina Kinne" userId="221fff7b-6552-4da7-8345-458e8d4b05b9" providerId="ADAL" clId="{2DEBC54C-3CA4-452C-9734-EF65A4F4197C}" dt="2020-06-12T02:34:22.675" v="8" actId="27636"/>
          <ac:spMkLst>
            <pc:docMk/>
            <pc:sldMk cId="178051396" sldId="259"/>
            <ac:spMk id="3" creationId="{BCA5D394-1A44-46EB-8445-EA1ADACC13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7480300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Introduction to Construction 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(VET)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Construction (VET)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4629" cy="1788432"/>
          </a:xfrm>
        </p:spPr>
        <p:txBody>
          <a:bodyPr>
            <a:normAutofit/>
          </a:bodyPr>
          <a:lstStyle/>
          <a:p>
            <a:r>
              <a:rPr lang="en-AU" sz="2800"/>
              <a:t>Year 10 only course</a:t>
            </a:r>
          </a:p>
          <a:p>
            <a:r>
              <a:rPr lang="en-AU" sz="2800"/>
              <a:t>Prepares students for working in the Construction industry</a:t>
            </a:r>
          </a:p>
          <a:p>
            <a:r>
              <a:rPr lang="en-AU" sz="2800"/>
              <a:t>Students gain a White Card - industry recognised</a:t>
            </a:r>
          </a:p>
          <a:p>
            <a:endParaRPr lang="en-AU" sz="2800"/>
          </a:p>
          <a:p>
            <a:pPr marL="457200" lvl="1" indent="0">
              <a:buNone/>
            </a:pPr>
            <a:endParaRPr lang="en-AU" sz="1800"/>
          </a:p>
        </p:txBody>
      </p:sp>
      <p:pic>
        <p:nvPicPr>
          <p:cNvPr id="5" name="Picture 4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BCFC168D-AF41-491B-AAA4-3EDC0D3E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42" y="3748994"/>
            <a:ext cx="4310744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Construction (VET)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1686" cy="4351338"/>
          </a:xfrm>
        </p:spPr>
        <p:txBody>
          <a:bodyPr>
            <a:normAutofit/>
          </a:bodyPr>
          <a:lstStyle/>
          <a:p>
            <a:r>
              <a:rPr lang="en-US" sz="2800" dirty="0"/>
              <a:t>Preferred that students have taken Year 9 Design in Wood previously</a:t>
            </a:r>
          </a:p>
          <a:p>
            <a:r>
              <a:rPr lang="en-US" sz="2800" dirty="0"/>
              <a:t>Provided with a high vis shirt to wear in practical lessons</a:t>
            </a:r>
          </a:p>
          <a:p>
            <a:r>
              <a:rPr lang="en-US" sz="2800" dirty="0"/>
              <a:t>Combination of theory and practical</a:t>
            </a:r>
          </a:p>
          <a:p>
            <a:r>
              <a:rPr lang="en-US" sz="2800" dirty="0"/>
              <a:t>Guest speakers provide information about industry pathways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05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49F2C1-61BB-4B47-981F-4BD3FC26B8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105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Construction  (VET)</vt:lpstr>
      <vt:lpstr>Introduction to Construction (VET)</vt:lpstr>
      <vt:lpstr>Introduction to Construction (VET)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20</cp:revision>
  <dcterms:created xsi:type="dcterms:W3CDTF">2020-05-25T23:35:00Z</dcterms:created>
  <dcterms:modified xsi:type="dcterms:W3CDTF">2020-06-12T12:59:35Z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17126000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