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45D"/>
    <a:srgbClr val="8B1C40"/>
    <a:srgbClr val="C0863D"/>
    <a:srgbClr val="857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A6812-B822-41D6-978B-6F96A61026F8}" v="1" dt="2020-06-12T02:34:47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lina Kinne" userId="221fff7b-6552-4da7-8345-458e8d4b05b9" providerId="ADAL" clId="{07BDBDEF-362C-4541-9AD8-7A925D99B404}"/>
    <pc:docChg chg="addSld modSld">
      <pc:chgData name="Selina Kinne" userId="221fff7b-6552-4da7-8345-458e8d4b05b9" providerId="ADAL" clId="{07BDBDEF-362C-4541-9AD8-7A925D99B404}" dt="2020-06-10T23:32:49.762" v="1"/>
      <pc:docMkLst>
        <pc:docMk/>
      </pc:docMkLst>
      <pc:sldChg chg="add">
        <pc:chgData name="Selina Kinne" userId="221fff7b-6552-4da7-8345-458e8d4b05b9" providerId="ADAL" clId="{07BDBDEF-362C-4541-9AD8-7A925D99B404}" dt="2020-06-10T23:32:49.762" v="1"/>
        <pc:sldMkLst>
          <pc:docMk/>
          <pc:sldMk cId="1684172585" sldId="258"/>
        </pc:sldMkLst>
      </pc:sldChg>
    </pc:docChg>
  </pc:docChgLst>
  <pc:docChgLst>
    <pc:chgData name="Selina Kinne" userId="221fff7b-6552-4da7-8345-458e8d4b05b9" providerId="ADAL" clId="{623A6812-B822-41D6-978B-6F96A61026F8}"/>
    <pc:docChg chg="custSel addSld modSld">
      <pc:chgData name="Selina Kinne" userId="221fff7b-6552-4da7-8345-458e8d4b05b9" providerId="ADAL" clId="{623A6812-B822-41D6-978B-6F96A61026F8}" dt="2020-06-12T02:35:09.594" v="7" actId="27636"/>
      <pc:docMkLst>
        <pc:docMk/>
      </pc:docMkLst>
      <pc:sldChg chg="modSp">
        <pc:chgData name="Selina Kinne" userId="221fff7b-6552-4da7-8345-458e8d4b05b9" providerId="ADAL" clId="{623A6812-B822-41D6-978B-6F96A61026F8}" dt="2020-06-12T02:34:58.551" v="3" actId="14100"/>
        <pc:sldMkLst>
          <pc:docMk/>
          <pc:sldMk cId="3996052907" sldId="257"/>
        </pc:sldMkLst>
        <pc:spChg chg="mod">
          <ac:chgData name="Selina Kinne" userId="221fff7b-6552-4da7-8345-458e8d4b05b9" providerId="ADAL" clId="{623A6812-B822-41D6-978B-6F96A61026F8}" dt="2020-06-12T02:34:58.551" v="3" actId="14100"/>
          <ac:spMkLst>
            <pc:docMk/>
            <pc:sldMk cId="3996052907" sldId="257"/>
            <ac:spMk id="3" creationId="{BCA5D394-1A44-46EB-8445-EA1ADACC130C}"/>
          </ac:spMkLst>
        </pc:spChg>
      </pc:sldChg>
      <pc:sldChg chg="modSp add">
        <pc:chgData name="Selina Kinne" userId="221fff7b-6552-4da7-8345-458e8d4b05b9" providerId="ADAL" clId="{623A6812-B822-41D6-978B-6F96A61026F8}" dt="2020-06-12T02:35:09.594" v="7" actId="27636"/>
        <pc:sldMkLst>
          <pc:docMk/>
          <pc:sldMk cId="2587975443" sldId="259"/>
        </pc:sldMkLst>
        <pc:spChg chg="mod">
          <ac:chgData name="Selina Kinne" userId="221fff7b-6552-4da7-8345-458e8d4b05b9" providerId="ADAL" clId="{623A6812-B822-41D6-978B-6F96A61026F8}" dt="2020-06-12T02:35:09.594" v="7" actId="27636"/>
          <ac:spMkLst>
            <pc:docMk/>
            <pc:sldMk cId="2587975443" sldId="259"/>
            <ac:spMk id="3" creationId="{BCA5D394-1A44-46EB-8445-EA1ADACC130C}"/>
          </ac:spMkLst>
        </pc:spChg>
      </pc:sldChg>
    </pc:docChg>
  </pc:docChgLst>
  <pc:docChgLst>
    <pc:chgData name="Br Barry Parker" userId="27122f68-7ff6-498b-a268-17a5f0874146" providerId="ADAL" clId="{5D4C3C59-F030-4852-8489-1B004BC191B9}"/>
    <pc:docChg chg="undo custSel addSld delSld modSld">
      <pc:chgData name="Br Barry Parker" userId="27122f68-7ff6-498b-a268-17a5f0874146" providerId="ADAL" clId="{5D4C3C59-F030-4852-8489-1B004BC191B9}" dt="2020-06-12T12:58:42.697" v="39" actId="1076"/>
      <pc:docMkLst>
        <pc:docMk/>
      </pc:docMkLst>
      <pc:sldChg chg="modSp mod">
        <pc:chgData name="Br Barry Parker" userId="27122f68-7ff6-498b-a268-17a5f0874146" providerId="ADAL" clId="{5D4C3C59-F030-4852-8489-1B004BC191B9}" dt="2020-06-12T12:55:21.798" v="9" actId="14100"/>
        <pc:sldMkLst>
          <pc:docMk/>
          <pc:sldMk cId="1472690351" sldId="256"/>
        </pc:sldMkLst>
        <pc:spChg chg="mod">
          <ac:chgData name="Br Barry Parker" userId="27122f68-7ff6-498b-a268-17a5f0874146" providerId="ADAL" clId="{5D4C3C59-F030-4852-8489-1B004BC191B9}" dt="2020-06-12T12:55:21.798" v="9" actId="14100"/>
          <ac:spMkLst>
            <pc:docMk/>
            <pc:sldMk cId="1472690351" sldId="256"/>
            <ac:spMk id="2" creationId="{281AD2A1-B31C-4377-AB3B-D0F6FFF47432}"/>
          </ac:spMkLst>
        </pc:spChg>
        <pc:spChg chg="mod">
          <ac:chgData name="Br Barry Parker" userId="27122f68-7ff6-498b-a268-17a5f0874146" providerId="ADAL" clId="{5D4C3C59-F030-4852-8489-1B004BC191B9}" dt="2020-06-11T10:36:57.602" v="6" actId="20577"/>
          <ac:spMkLst>
            <pc:docMk/>
            <pc:sldMk cId="1472690351" sldId="256"/>
            <ac:spMk id="3" creationId="{B9B13E95-5835-4FEF-B397-9B84850B7AF3}"/>
          </ac:spMkLst>
        </pc:spChg>
      </pc:sldChg>
      <pc:sldChg chg="addSp modSp mod">
        <pc:chgData name="Br Barry Parker" userId="27122f68-7ff6-498b-a268-17a5f0874146" providerId="ADAL" clId="{5D4C3C59-F030-4852-8489-1B004BC191B9}" dt="2020-06-12T12:58:42.697" v="39" actId="1076"/>
        <pc:sldMkLst>
          <pc:docMk/>
          <pc:sldMk cId="3996052907" sldId="257"/>
        </pc:sldMkLst>
        <pc:spChg chg="mod">
          <ac:chgData name="Br Barry Parker" userId="27122f68-7ff6-498b-a268-17a5f0874146" providerId="ADAL" clId="{5D4C3C59-F030-4852-8489-1B004BC191B9}" dt="2020-06-12T12:58:36.443" v="37" actId="14100"/>
          <ac:spMkLst>
            <pc:docMk/>
            <pc:sldMk cId="3996052907" sldId="257"/>
            <ac:spMk id="3" creationId="{BCA5D394-1A44-46EB-8445-EA1ADACC130C}"/>
          </ac:spMkLst>
        </pc:spChg>
        <pc:picChg chg="add mod">
          <ac:chgData name="Br Barry Parker" userId="27122f68-7ff6-498b-a268-17a5f0874146" providerId="ADAL" clId="{5D4C3C59-F030-4852-8489-1B004BC191B9}" dt="2020-06-12T12:58:42.697" v="39" actId="1076"/>
          <ac:picMkLst>
            <pc:docMk/>
            <pc:sldMk cId="3996052907" sldId="257"/>
            <ac:picMk id="4" creationId="{80FC1E2F-BD9A-410C-8B50-04AA93F9EC8B}"/>
          </ac:picMkLst>
        </pc:picChg>
      </pc:sldChg>
      <pc:sldChg chg="modSp mod">
        <pc:chgData name="Br Barry Parker" userId="27122f68-7ff6-498b-a268-17a5f0874146" providerId="ADAL" clId="{5D4C3C59-F030-4852-8489-1B004BC191B9}" dt="2020-06-11T10:37:02.282" v="7" actId="113"/>
        <pc:sldMkLst>
          <pc:docMk/>
          <pc:sldMk cId="1684172585" sldId="258"/>
        </pc:sldMkLst>
        <pc:spChg chg="mod">
          <ac:chgData name="Br Barry Parker" userId="27122f68-7ff6-498b-a268-17a5f0874146" providerId="ADAL" clId="{5D4C3C59-F030-4852-8489-1B004BC191B9}" dt="2020-06-11T10:37:02.282" v="7" actId="113"/>
          <ac:spMkLst>
            <pc:docMk/>
            <pc:sldMk cId="1684172585" sldId="258"/>
            <ac:spMk id="3" creationId="{B9B13E95-5835-4FEF-B397-9B84850B7AF3}"/>
          </ac:spMkLst>
        </pc:spChg>
      </pc:sldChg>
      <pc:sldChg chg="addSp delSp modSp mod">
        <pc:chgData name="Br Barry Parker" userId="27122f68-7ff6-498b-a268-17a5f0874146" providerId="ADAL" clId="{5D4C3C59-F030-4852-8489-1B004BC191B9}" dt="2020-06-12T12:58:16.840" v="32" actId="21"/>
        <pc:sldMkLst>
          <pc:docMk/>
          <pc:sldMk cId="2587975443" sldId="259"/>
        </pc:sldMkLst>
        <pc:spChg chg="mod">
          <ac:chgData name="Br Barry Parker" userId="27122f68-7ff6-498b-a268-17a5f0874146" providerId="ADAL" clId="{5D4C3C59-F030-4852-8489-1B004BC191B9}" dt="2020-06-12T12:56:59.289" v="17" actId="27636"/>
          <ac:spMkLst>
            <pc:docMk/>
            <pc:sldMk cId="2587975443" sldId="259"/>
            <ac:spMk id="3" creationId="{BCA5D394-1A44-46EB-8445-EA1ADACC130C}"/>
          </ac:spMkLst>
        </pc:spChg>
        <pc:picChg chg="add del mod">
          <ac:chgData name="Br Barry Parker" userId="27122f68-7ff6-498b-a268-17a5f0874146" providerId="ADAL" clId="{5D4C3C59-F030-4852-8489-1B004BC191B9}" dt="2020-06-12T12:57:50.130" v="22" actId="478"/>
          <ac:picMkLst>
            <pc:docMk/>
            <pc:sldMk cId="2587975443" sldId="259"/>
            <ac:picMk id="5" creationId="{E9AAF8F3-88F0-47BE-A0DC-97A53C49EAC1}"/>
          </ac:picMkLst>
        </pc:picChg>
        <pc:picChg chg="add del mod">
          <ac:chgData name="Br Barry Parker" userId="27122f68-7ff6-498b-a268-17a5f0874146" providerId="ADAL" clId="{5D4C3C59-F030-4852-8489-1B004BC191B9}" dt="2020-06-12T12:58:16.840" v="32" actId="21"/>
          <ac:picMkLst>
            <pc:docMk/>
            <pc:sldMk cId="2587975443" sldId="259"/>
            <ac:picMk id="7" creationId="{B788E4E7-B88C-4BFC-AABA-208D786E40CB}"/>
          </ac:picMkLst>
        </pc:picChg>
      </pc:sldChg>
      <pc:sldChg chg="add del">
        <pc:chgData name="Br Barry Parker" userId="27122f68-7ff6-498b-a268-17a5f0874146" providerId="ADAL" clId="{5D4C3C59-F030-4852-8489-1B004BC191B9}" dt="2020-06-12T12:58:11.531" v="30"/>
        <pc:sldMkLst>
          <pc:docMk/>
          <pc:sldMk cId="1264160632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 l="-23000" t="-38000" r="-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7A2302-91AF-4BD1-9D24-5BAE8D947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644" y="5111004"/>
            <a:ext cx="9144000" cy="15424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 b="1">
                <a:solidFill>
                  <a:srgbClr val="C086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F257CE-D642-45A1-B9EA-947F76CD0D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106" y="4919324"/>
            <a:ext cx="1269290" cy="164261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2FFC6A6-E692-44AA-BF1A-E840E434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7" y="457199"/>
            <a:ext cx="9144000" cy="3104145"/>
          </a:xfrm>
        </p:spPr>
        <p:txBody>
          <a:bodyPr anchor="t">
            <a:noAutofit/>
          </a:bodyPr>
          <a:lstStyle>
            <a:lvl1pPr algn="ctr">
              <a:defRPr sz="8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545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B2CB-B01B-4CD2-872C-3CCBE73B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165E7-9DD7-49FB-853F-9B8AFF867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0C255-901F-4355-AA6A-FE383CF70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64617-6B38-4394-8951-7A45D3EE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54C7E-3B82-410E-93CF-7DB253B0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2E9F4-E619-4CF4-B8DC-A746FEDE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40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7231-976A-4E80-B659-C712FA2C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BFBA-85F9-40A7-9B0B-FFCCEB29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794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D6A8-D4DF-49E0-844D-F78F052A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FC814-513E-4D0D-B705-492AFD26C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34C3-9A22-45E3-A485-F6E2D705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101A-CE4A-4BF9-A055-19C5A1A28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684DE-0E31-4B3A-9D40-B2DF14D76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279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0A7F-C193-4671-93D8-994BD203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75AD2-336E-44ED-8056-D54FB188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963DF-2772-46B1-A355-3B54D420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0FC6D-C2EE-4BCA-8CA2-0F850D65B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509F6-8364-49AE-9C82-0B0BB7694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38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3F6D-FD12-4959-8E24-3E75F42F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89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17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32B6-C13E-4D7D-A82E-835931B0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132D-3BF0-43AB-8721-87F80107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E15D9-A6ED-454C-98F8-DD984356F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FE356-0311-468A-BA16-92F5B3E8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393B2-85EA-4E35-8D7D-8F613B20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08FA5-68F6-473C-A192-C8E6D09B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64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86000" t="-1000" r="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F9C96-FECA-4C0C-8CC0-D67FF963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347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B8B74-1E7D-43FD-ABD2-7F964274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4347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F6C97-29E2-4EB2-B855-A61BC8E98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4389-B657-47C0-A6FB-6B9BEBFC3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24FE0-9D3C-4249-BB42-4A169A6EB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53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8B1C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rgbClr val="1E345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E345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E345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skinne@dominic.tas.edu.a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B13E95-5835-4FEF-B397-9B84850B7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Year 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AD2A1-B31C-4377-AB3B-D0F6FFF4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533793"/>
            <a:ext cx="7262586" cy="2387600"/>
          </a:xfrm>
        </p:spPr>
        <p:txBody>
          <a:bodyPr/>
          <a:lstStyle/>
          <a:p>
            <a:r>
              <a:rPr lang="en-AU" dirty="0">
                <a:cs typeface="Calibri"/>
              </a:rPr>
              <a:t>Introduction to Engineering </a:t>
            </a:r>
            <a:br>
              <a:rPr lang="en-AU" dirty="0">
                <a:cs typeface="Calibri"/>
              </a:rPr>
            </a:br>
            <a:r>
              <a:rPr lang="en-AU" dirty="0">
                <a:cs typeface="Calibri"/>
              </a:rPr>
              <a:t>(VET)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9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D910-4B96-4FA3-A7F0-09F4F58E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Engineering (VET)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5D394-1A44-46EB-8445-EA1ADACC1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9165771" cy="1701346"/>
          </a:xfrm>
        </p:spPr>
        <p:txBody>
          <a:bodyPr>
            <a:normAutofit/>
          </a:bodyPr>
          <a:lstStyle/>
          <a:p>
            <a:r>
              <a:rPr lang="en-AU" sz="2800" dirty="0"/>
              <a:t>Year 10 only course</a:t>
            </a:r>
          </a:p>
          <a:p>
            <a:r>
              <a:rPr lang="en-AU" sz="2800" dirty="0"/>
              <a:t>Prepares students for working in the Engineering industry</a:t>
            </a:r>
          </a:p>
          <a:p>
            <a:r>
              <a:rPr lang="en-AU" sz="2800" dirty="0"/>
              <a:t>Students gain a White Card - industry recognised</a:t>
            </a:r>
          </a:p>
          <a:p>
            <a:endParaRPr lang="en-AU" sz="2800" dirty="0"/>
          </a:p>
          <a:p>
            <a:pPr marL="457200" lvl="1" indent="0">
              <a:buNone/>
            </a:pPr>
            <a:endParaRPr lang="en-AU" sz="1800" dirty="0"/>
          </a:p>
        </p:txBody>
      </p:sp>
      <p:pic>
        <p:nvPicPr>
          <p:cNvPr id="4" name="Picture 3" descr="A picture containing person, man, indoor, kitchen&#10;&#10;Description automatically generated">
            <a:extLst>
              <a:ext uri="{FF2B5EF4-FFF2-40B4-BE49-F238E27FC236}">
                <a16:creationId xmlns:a16="http://schemas.microsoft.com/office/drawing/2014/main" id="{80FC1E2F-BD9A-410C-8B50-04AA93F9E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857" y="3705906"/>
            <a:ext cx="4180454" cy="278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5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D910-4B96-4FA3-A7F0-09F4F58E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Engineering (VET)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5D394-1A44-46EB-8445-EA1ADACC1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1155" cy="4351338"/>
          </a:xfrm>
        </p:spPr>
        <p:txBody>
          <a:bodyPr>
            <a:normAutofit/>
          </a:bodyPr>
          <a:lstStyle/>
          <a:p>
            <a:r>
              <a:rPr lang="en-AU" sz="2800"/>
              <a:t>Preferred that students have taken Year 9 Design in Metal previously</a:t>
            </a:r>
          </a:p>
          <a:p>
            <a:r>
              <a:rPr lang="en-AU" sz="2800"/>
              <a:t>Provided with a high vis shirt to wear in practical lessons</a:t>
            </a:r>
          </a:p>
          <a:p>
            <a:r>
              <a:rPr lang="en-AU" sz="2800"/>
              <a:t>Combination of theory and practical</a:t>
            </a:r>
          </a:p>
          <a:p>
            <a:r>
              <a:rPr lang="en-AU" sz="2800"/>
              <a:t>Guest speakers provide information about industry pathways</a:t>
            </a:r>
          </a:p>
          <a:p>
            <a:endParaRPr lang="en-AU" sz="2800"/>
          </a:p>
          <a:p>
            <a:pPr marL="457200" lvl="1" indent="0">
              <a:buNone/>
            </a:pPr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258797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B13E95-5835-4FEF-B397-9B84850B7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0" dirty="0">
                <a:solidFill>
                  <a:schemeClr val="bg1"/>
                </a:solidFill>
              </a:rPr>
              <a:t>Please feel free to contact </a:t>
            </a:r>
            <a:r>
              <a:rPr lang="en-US" sz="3200" b="0" dirty="0" err="1">
                <a:solidFill>
                  <a:schemeClr val="bg1"/>
                </a:solidFill>
              </a:rPr>
              <a:t>Mrs</a:t>
            </a:r>
            <a:r>
              <a:rPr lang="en-US" sz="3200" b="0" dirty="0">
                <a:solidFill>
                  <a:schemeClr val="bg1"/>
                </a:solidFill>
              </a:rPr>
              <a:t> Selina Kinne, Head of Technology and Applied Studies, at </a:t>
            </a:r>
            <a:r>
              <a:rPr lang="en-US" sz="3200" b="0" dirty="0">
                <a:solidFill>
                  <a:schemeClr val="bg1"/>
                </a:solidFill>
                <a:hlinkClick r:id="rId2"/>
              </a:rPr>
              <a:t>skinne@dominic.tas.edu.au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AD2A1-B31C-4377-AB3B-D0F6FFF4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533793"/>
            <a:ext cx="9144000" cy="2387600"/>
          </a:xfrm>
        </p:spPr>
        <p:txBody>
          <a:bodyPr/>
          <a:lstStyle/>
          <a:p>
            <a:r>
              <a:rPr lang="en-US" dirty="0"/>
              <a:t>Find out more…</a:t>
            </a:r>
          </a:p>
        </p:txBody>
      </p:sp>
    </p:spTree>
    <p:extLst>
      <p:ext uri="{BB962C8B-B14F-4D97-AF65-F5344CB8AC3E}">
        <p14:creationId xmlns:p14="http://schemas.microsoft.com/office/powerpoint/2010/main" val="168417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ominic College">
      <a:dk1>
        <a:sysClr val="windowText" lastClr="000000"/>
      </a:dk1>
      <a:lt1>
        <a:sysClr val="window" lastClr="FFFFFF"/>
      </a:lt1>
      <a:dk2>
        <a:srgbClr val="8B1C40"/>
      </a:dk2>
      <a:lt2>
        <a:srgbClr val="1E345D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A7807B99A634AA63596304F2D4B69" ma:contentTypeVersion="10" ma:contentTypeDescription="Create a new document." ma:contentTypeScope="" ma:versionID="e29e364a25e642ebf96c673466ec5149">
  <xsd:schema xmlns:xsd="http://www.w3.org/2001/XMLSchema" xmlns:xs="http://www.w3.org/2001/XMLSchema" xmlns:p="http://schemas.microsoft.com/office/2006/metadata/properties" xmlns:ns2="cfccfeef-7e55-4834-a07b-e246201c470a" targetNamespace="http://schemas.microsoft.com/office/2006/metadata/properties" ma:root="true" ma:fieldsID="493684657a825840bf63e83ce25c4a8c" ns2:_="">
    <xsd:import namespace="cfccfeef-7e55-4834-a07b-e246201c47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ccfeef-7e55-4834-a07b-e246201c47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758069-041D-4206-9035-4DA66A5391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F0ADBD-717F-4D87-A9EB-804086C7DF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6AC6D93-E85A-4AD6-96A1-B30C1A8F757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105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Introduction to Engineering  (VET)</vt:lpstr>
      <vt:lpstr>Introduction to Engineering (VET)</vt:lpstr>
      <vt:lpstr>Introduction to Engineering (VET)</vt:lpstr>
      <vt:lpstr>Find out more…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 Barry Parker</dc:creator>
  <cp:lastModifiedBy>Br Barry Parker</cp:lastModifiedBy>
  <cp:revision>21</cp:revision>
  <dcterms:created xsi:type="dcterms:W3CDTF">2020-05-25T23:35:00Z</dcterms:created>
  <dcterms:modified xsi:type="dcterms:W3CDTF">2020-06-12T12:58:47Z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0x010100681A7807B99A634AA63596304F2D4B69</vt:lpwstr>
  </property>
  <property fmtid="{D5CDD505-2E9C-101B-9397-08002B2CF9AE}" pid="3" name="Order">
    <vt:r8>17126700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