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58182C16-E722-4A79-98DC-5EE0174F6FF5}"/>
    <pc:docChg chg="custSel modSld">
      <pc:chgData name="Br Barry Parker" userId="27122f68-7ff6-498b-a268-17a5f0874146" providerId="ADAL" clId="{58182C16-E722-4A79-98DC-5EE0174F6FF5}" dt="2020-06-12T12:56:27.285" v="24" actId="14100"/>
      <pc:docMkLst>
        <pc:docMk/>
      </pc:docMkLst>
      <pc:sldChg chg="modSp mod">
        <pc:chgData name="Br Barry Parker" userId="27122f68-7ff6-498b-a268-17a5f0874146" providerId="ADAL" clId="{58182C16-E722-4A79-98DC-5EE0174F6FF5}" dt="2020-06-12T12:55:29.222" v="13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58182C16-E722-4A79-98DC-5EE0174F6FF5}" dt="2020-06-12T12:55:29.222" v="13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58182C16-E722-4A79-98DC-5EE0174F6FF5}" dt="2020-06-11T10:37:16.430" v="10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58182C16-E722-4A79-98DC-5EE0174F6FF5}" dt="2020-06-12T12:56:27.285" v="24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58182C16-E722-4A79-98DC-5EE0174F6FF5}" dt="2020-06-12T12:56:27.285" v="24" actId="14100"/>
          <ac:spMkLst>
            <pc:docMk/>
            <pc:sldMk cId="3996052907" sldId="257"/>
            <ac:spMk id="3" creationId="{BCA5D394-1A44-46EB-8445-EA1ADACC130C}"/>
          </ac:spMkLst>
        </pc:spChg>
      </pc:sldChg>
      <pc:sldChg chg="modSp mod">
        <pc:chgData name="Br Barry Parker" userId="27122f68-7ff6-498b-a268-17a5f0874146" providerId="ADAL" clId="{58182C16-E722-4A79-98DC-5EE0174F6FF5}" dt="2020-06-11T10:37:21.441" v="11" actId="113"/>
        <pc:sldMkLst>
          <pc:docMk/>
          <pc:sldMk cId="1684172585" sldId="258"/>
        </pc:sldMkLst>
        <pc:spChg chg="mod">
          <ac:chgData name="Br Barry Parker" userId="27122f68-7ff6-498b-a268-17a5f0874146" providerId="ADAL" clId="{58182C16-E722-4A79-98DC-5EE0174F6FF5}" dt="2020-06-11T10:37:21.441" v="11" actId="113"/>
          <ac:spMkLst>
            <pc:docMk/>
            <pc:sldMk cId="1684172585" sldId="258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58182C16-E722-4A79-98DC-5EE0174F6FF5}" dt="2020-06-12T12:55:58.753" v="17" actId="14100"/>
        <pc:sldMkLst>
          <pc:docMk/>
          <pc:sldMk cId="2340734134" sldId="259"/>
        </pc:sldMkLst>
        <pc:spChg chg="mod">
          <ac:chgData name="Br Barry Parker" userId="27122f68-7ff6-498b-a268-17a5f0874146" providerId="ADAL" clId="{58182C16-E722-4A79-98DC-5EE0174F6FF5}" dt="2020-06-12T12:55:51.311" v="16" actId="404"/>
          <ac:spMkLst>
            <pc:docMk/>
            <pc:sldMk cId="2340734134" sldId="259"/>
            <ac:spMk id="3" creationId="{BCA5D394-1A44-46EB-8445-EA1ADACC130C}"/>
          </ac:spMkLst>
        </pc:spChg>
        <pc:picChg chg="mod">
          <ac:chgData name="Br Barry Parker" userId="27122f68-7ff6-498b-a268-17a5f0874146" providerId="ADAL" clId="{58182C16-E722-4A79-98DC-5EE0174F6FF5}" dt="2020-06-12T12:55:58.753" v="17" actId="14100"/>
          <ac:picMkLst>
            <pc:docMk/>
            <pc:sldMk cId="2340734134" sldId="259"/>
            <ac:picMk id="5" creationId="{A0459EF3-DAE3-4701-B339-9D4A3A0FB092}"/>
          </ac:picMkLst>
        </pc:picChg>
      </pc:sldChg>
    </pc:docChg>
  </pc:docChgLst>
  <pc:docChgLst>
    <pc:chgData name="Selina Kinne" userId="221fff7b-6552-4da7-8345-458e8d4b05b9" providerId="ADAL" clId="{969F77BC-BEF6-4A55-8913-D5D7DF017F7E}"/>
    <pc:docChg chg="custSel addSld modSld">
      <pc:chgData name="Selina Kinne" userId="221fff7b-6552-4da7-8345-458e8d4b05b9" providerId="ADAL" clId="{969F77BC-BEF6-4A55-8913-D5D7DF017F7E}" dt="2020-06-11T00:00:00.971" v="26" actId="27636"/>
      <pc:docMkLst>
        <pc:docMk/>
      </pc:docMkLst>
      <pc:sldChg chg="addSp modSp">
        <pc:chgData name="Selina Kinne" userId="221fff7b-6552-4da7-8345-458e8d4b05b9" providerId="ADAL" clId="{969F77BC-BEF6-4A55-8913-D5D7DF017F7E}" dt="2020-06-11T00:00:00.971" v="26" actId="27636"/>
        <pc:sldMkLst>
          <pc:docMk/>
          <pc:sldMk cId="3996052907" sldId="257"/>
        </pc:sldMkLst>
        <pc:spChg chg="mod">
          <ac:chgData name="Selina Kinne" userId="221fff7b-6552-4da7-8345-458e8d4b05b9" providerId="ADAL" clId="{969F77BC-BEF6-4A55-8913-D5D7DF017F7E}" dt="2020-06-11T00:00:00.971" v="26" actId="27636"/>
          <ac:spMkLst>
            <pc:docMk/>
            <pc:sldMk cId="3996052907" sldId="257"/>
            <ac:spMk id="3" creationId="{BCA5D394-1A44-46EB-8445-EA1ADACC130C}"/>
          </ac:spMkLst>
        </pc:spChg>
        <pc:picChg chg="add mod">
          <ac:chgData name="Selina Kinne" userId="221fff7b-6552-4da7-8345-458e8d4b05b9" providerId="ADAL" clId="{969F77BC-BEF6-4A55-8913-D5D7DF017F7E}" dt="2020-06-10T23:59:55.571" v="24" actId="1076"/>
          <ac:picMkLst>
            <pc:docMk/>
            <pc:sldMk cId="3996052907" sldId="257"/>
            <ac:picMk id="5" creationId="{BA9AB1D4-C4E9-4D36-9456-FA8A41353E52}"/>
          </ac:picMkLst>
        </pc:picChg>
      </pc:sldChg>
      <pc:sldChg chg="add">
        <pc:chgData name="Selina Kinne" userId="221fff7b-6552-4da7-8345-458e8d4b05b9" providerId="ADAL" clId="{969F77BC-BEF6-4A55-8913-D5D7DF017F7E}" dt="2020-06-10T23:33:21.295" v="1"/>
        <pc:sldMkLst>
          <pc:docMk/>
          <pc:sldMk cId="1684172585" sldId="258"/>
        </pc:sldMkLst>
      </pc:sldChg>
      <pc:sldChg chg="addSp modSp add">
        <pc:chgData name="Selina Kinne" userId="221fff7b-6552-4da7-8345-458e8d4b05b9" providerId="ADAL" clId="{969F77BC-BEF6-4A55-8913-D5D7DF017F7E}" dt="2020-06-10T23:59:02.915" v="13" actId="27636"/>
        <pc:sldMkLst>
          <pc:docMk/>
          <pc:sldMk cId="2340734134" sldId="259"/>
        </pc:sldMkLst>
        <pc:spChg chg="mod">
          <ac:chgData name="Selina Kinne" userId="221fff7b-6552-4da7-8345-458e8d4b05b9" providerId="ADAL" clId="{969F77BC-BEF6-4A55-8913-D5D7DF017F7E}" dt="2020-06-10T23:59:02.915" v="13" actId="27636"/>
          <ac:spMkLst>
            <pc:docMk/>
            <pc:sldMk cId="2340734134" sldId="259"/>
            <ac:spMk id="3" creationId="{BCA5D394-1A44-46EB-8445-EA1ADACC130C}"/>
          </ac:spMkLst>
        </pc:spChg>
        <pc:picChg chg="add mod">
          <ac:chgData name="Selina Kinne" userId="221fff7b-6552-4da7-8345-458e8d4b05b9" providerId="ADAL" clId="{969F77BC-BEF6-4A55-8913-D5D7DF017F7E}" dt="2020-06-10T23:58:57.585" v="11" actId="1076"/>
          <ac:picMkLst>
            <pc:docMk/>
            <pc:sldMk cId="2340734134" sldId="259"/>
            <ac:picMk id="5" creationId="{A0459EF3-DAE3-4701-B339-9D4A3A0FB0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7371443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Introduction to Hospitality 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(VET)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Hospitality (VET)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6890" cy="3769632"/>
          </a:xfrm>
        </p:spPr>
        <p:txBody>
          <a:bodyPr>
            <a:normAutofit/>
          </a:bodyPr>
          <a:lstStyle/>
          <a:p>
            <a:r>
              <a:rPr lang="en-US" sz="2800" dirty="0"/>
              <a:t>Year 10 only course</a:t>
            </a:r>
          </a:p>
          <a:p>
            <a:r>
              <a:rPr lang="en-US" sz="2800" dirty="0"/>
              <a:t>Prepares students for working in the Hospitality industry</a:t>
            </a:r>
          </a:p>
          <a:p>
            <a:r>
              <a:rPr lang="en-US" sz="2800" dirty="0"/>
              <a:t>Preferred that students have taken Year 9 Food Technology previously</a:t>
            </a:r>
          </a:p>
          <a:p>
            <a:r>
              <a:rPr lang="en-US" sz="2800" dirty="0"/>
              <a:t>Chef uniforms worn every lesson</a:t>
            </a:r>
          </a:p>
          <a:p>
            <a:pPr lvl="1"/>
            <a:r>
              <a:rPr lang="en-US" dirty="0"/>
              <a:t>Jacket, trousers, apron, cap provided to students for the year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5" name="Picture 4" descr="A picture containing person, indoor, man, cutting&#10;&#10;Description automatically generated">
            <a:extLst>
              <a:ext uri="{FF2B5EF4-FFF2-40B4-BE49-F238E27FC236}">
                <a16:creationId xmlns:a16="http://schemas.microsoft.com/office/drawing/2014/main" id="{BA9AB1D4-C4E9-4D36-9456-FA8A4135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8753" y="2234605"/>
            <a:ext cx="4351337" cy="32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Hospitality (VET)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Combination of theory and practical</a:t>
            </a:r>
          </a:p>
          <a:p>
            <a:r>
              <a:rPr lang="en-US" sz="2800" dirty="0"/>
              <a:t>Opportunities to cater for functions</a:t>
            </a:r>
          </a:p>
          <a:p>
            <a:r>
              <a:rPr lang="en-US" sz="2800" dirty="0"/>
              <a:t>Practical lessons in GYC commercial kitchen</a:t>
            </a:r>
          </a:p>
          <a:p>
            <a:r>
              <a:rPr lang="en-US" sz="2800" dirty="0"/>
              <a:t>Guest Chefs and master classes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 descr="A picture containing indoor, person, man, book&#10;&#10;Description automatically generated">
            <a:extLst>
              <a:ext uri="{FF2B5EF4-FFF2-40B4-BE49-F238E27FC236}">
                <a16:creationId xmlns:a16="http://schemas.microsoft.com/office/drawing/2014/main" id="{A0459EF3-DAE3-4701-B339-9D4A3A0F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08714" y="2409029"/>
            <a:ext cx="4667250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3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9ED91-C132-41B5-B58A-B438D87C1B73}"/>
</file>

<file path=customXml/itemProps2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112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Hospitality  (VET)</vt:lpstr>
      <vt:lpstr>Introduction to Hospitality (VET)</vt:lpstr>
      <vt:lpstr>Introduction to Hospitality (VET)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18</cp:revision>
  <dcterms:created xsi:type="dcterms:W3CDTF">2020-05-25T23:35:00Z</dcterms:created>
  <dcterms:modified xsi:type="dcterms:W3CDTF">2020-06-12T12:56:35Z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