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38AE3-392F-453E-91ED-AAF7D50148F6}" v="27" dt="2021-03-24T01:17:20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30" y="13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23F2-56DE-4C94-8887-DF0EB2682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706 HW 2: Viewports </a:t>
            </a:r>
            <a:r>
              <a:rPr lang="en-US" dirty="0" err="1"/>
              <a:t>Galour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6CAC8-3157-4D9A-BAF3-7530418D9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Robert </a:t>
            </a:r>
            <a:r>
              <a:rPr lang="en-US" dirty="0" err="1"/>
              <a:t>Kigobe</a:t>
            </a:r>
            <a:r>
              <a:rPr lang="en-US" dirty="0"/>
              <a:t>, Dominic Klusek, </a:t>
            </a:r>
            <a:r>
              <a:rPr lang="en-US" dirty="0" err="1"/>
              <a:t>Novichenko</a:t>
            </a:r>
            <a:r>
              <a:rPr lang="en-US" dirty="0"/>
              <a:t> Konstantin</a:t>
            </a:r>
          </a:p>
        </p:txBody>
      </p:sp>
    </p:spTree>
    <p:extLst>
      <p:ext uri="{BB962C8B-B14F-4D97-AF65-F5344CB8AC3E}">
        <p14:creationId xmlns:p14="http://schemas.microsoft.com/office/powerpoint/2010/main" val="245013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65A6-9A21-41CA-B53F-07F286A4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The Dino in a viewport</a:t>
            </a:r>
          </a:p>
        </p:txBody>
      </p:sp>
      <p:pic>
        <p:nvPicPr>
          <p:cNvPr id="6" name="Content Placeholder 5" descr="Text&#10;&#10;Description automatically generated with medium confidence">
            <a:extLst>
              <a:ext uri="{FF2B5EF4-FFF2-40B4-BE49-F238E27FC236}">
                <a16:creationId xmlns:a16="http://schemas.microsoft.com/office/drawing/2014/main" id="{ABA80796-D79E-45DD-B693-6AF1B826F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8320" y="581874"/>
            <a:ext cx="6093679" cy="62761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782119-BB87-4C10-9758-4AD7A4600A37}"/>
              </a:ext>
            </a:extLst>
          </p:cNvPr>
          <p:cNvSpPr txBox="1"/>
          <p:nvPr/>
        </p:nvSpPr>
        <p:spPr>
          <a:xfrm>
            <a:off x="470019" y="2068082"/>
            <a:ext cx="56259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combination of the </a:t>
            </a:r>
            <a:r>
              <a:rPr lang="en-US" dirty="0" err="1"/>
              <a:t>DrawPolyline</a:t>
            </a:r>
            <a:r>
              <a:rPr lang="en-US" dirty="0"/>
              <a:t> function, and viewports is easy to create the circles of dinosaurs,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find the location of each viewport we took the code to draw a circle,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for each set of dinosaurs we used an appropriate transformations such as scaling, and rotation.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avoid needing to apply a translation for each dinosaur we moved the origin; this helped to avoid the dinosaur going out of view when rotating the dinosaur.</a:t>
            </a:r>
          </a:p>
        </p:txBody>
      </p:sp>
    </p:spTree>
    <p:extLst>
      <p:ext uri="{BB962C8B-B14F-4D97-AF65-F5344CB8AC3E}">
        <p14:creationId xmlns:p14="http://schemas.microsoft.com/office/powerpoint/2010/main" val="105307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CF0C-E92B-4CAD-A6CC-69CDECD3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Yin and Yang is the circle of balance</a:t>
            </a:r>
          </a:p>
        </p:txBody>
      </p:sp>
      <p:pic>
        <p:nvPicPr>
          <p:cNvPr id="11" name="Content Placeholder 10" descr="Icon&#10;&#10;Description automatically generated">
            <a:extLst>
              <a:ext uri="{FF2B5EF4-FFF2-40B4-BE49-F238E27FC236}">
                <a16:creationId xmlns:a16="http://schemas.microsoft.com/office/drawing/2014/main" id="{248C59FA-0A90-4ED1-8D42-AFC85DB37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6293" y="2201545"/>
            <a:ext cx="3503638" cy="36782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0386F7-2A26-435C-8387-5EA153A5E975}"/>
              </a:ext>
            </a:extLst>
          </p:cNvPr>
          <p:cNvSpPr txBox="1"/>
          <p:nvPr/>
        </p:nvSpPr>
        <p:spPr>
          <a:xfrm>
            <a:off x="581192" y="2115879"/>
            <a:ext cx="65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277229-D1B6-4FAA-A60A-95CC9FAEEB8C}"/>
                  </a:ext>
                </a:extLst>
              </p:cNvPr>
              <p:cNvSpPr txBox="1"/>
              <p:nvPr/>
            </p:nvSpPr>
            <p:spPr>
              <a:xfrm>
                <a:off x="659219" y="1988288"/>
                <a:ext cx="6390167" cy="3540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Once again utilizing the </a:t>
                </a:r>
                <a:r>
                  <a:rPr lang="en-US" dirty="0" err="1"/>
                  <a:t>drawCircleWith</a:t>
                </a:r>
                <a:r>
                  <a:rPr lang="en-US" dirty="0"/>
                  <a:t> function we can draw the Yin and Yang symbol with ease, 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general shape is made up of a white and black semi-circle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curves are circles made 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𝑟𝑎𝑑𝑖𝑢𝑠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Finally, smaller circles of opposite color are placed at the same center.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 special transformations or viewports were necessary for this part.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277229-D1B6-4FAA-A60A-95CC9FAEE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9" y="1988288"/>
                <a:ext cx="6390167" cy="3540777"/>
              </a:xfrm>
              <a:prstGeom prst="rect">
                <a:avLst/>
              </a:prstGeom>
              <a:blipFill>
                <a:blip r:embed="rId3"/>
                <a:stretch>
                  <a:fillRect l="-573" t="-861" b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78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785C4E7-545B-4D43-81C9-76F75297C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FA499E-F4DC-4889-A998-1AB63657F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0B7DF-A7F9-4366-B8BF-6B2CDBBF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>
            <a:normAutofit/>
          </a:bodyPr>
          <a:lstStyle/>
          <a:p>
            <a:r>
              <a:rPr lang="en-US" dirty="0"/>
              <a:t>Part 3: N-</a:t>
            </a:r>
            <a:r>
              <a:rPr lang="en-US" dirty="0" err="1"/>
              <a:t>gons</a:t>
            </a:r>
            <a:r>
              <a:rPr lang="en-US" dirty="0"/>
              <a:t> with magic menu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15585B-D7B8-40C2-A1F2-598467789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5CFF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2900-8972-4D0A-8ACC-B80D253C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To create the figure of n-gons with imbedded stars required the use of a series of n-gons.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The larger n-gons were simple and required some testing with rotation angles to align them correctly.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The star points are just triangles that have been rotated, translated, and scaled.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To hide the inner edges of the triangles and we have an inner n-gon which is just a smaller version of the outer n-gon.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For the menu we have a clear screen option, a figure submenu, a color submenu, and a style submenu.</a:t>
            </a:r>
          </a:p>
        </p:txBody>
      </p:sp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9894CC9F-5A8A-4A73-9BD7-707AFF70D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38" y="1915035"/>
            <a:ext cx="3024390" cy="3208902"/>
          </a:xfrm>
          <a:prstGeom prst="rect">
            <a:avLst/>
          </a:prstGeom>
        </p:spPr>
      </p:pic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95B52A6D-0122-4486-AD9A-5642D7CD1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20466" r="23966" b="35969"/>
          <a:stretch/>
        </p:blipFill>
        <p:spPr>
          <a:xfrm>
            <a:off x="8367531" y="1933226"/>
            <a:ext cx="3033384" cy="317252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F8E3B12-4ED7-4DDE-A720-58DAD716A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rgbClr val="5CFF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8E5443-80E7-4AE3-B50F-9B6837BE0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3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E7C44A8-2376-4D72-8551-B0E740A34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F951DF-F5B8-4205-8295-724217C74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E79EFE-DDE7-4A88-9DCD-AF0D8793A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FA4384-2E61-41F1-82E9-E5F04220E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EA7B49C-1DDA-4A36-B615-CCE52D770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49BF0E-90A2-447D-851A-A1C4FC5E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911" y="638175"/>
            <a:ext cx="3682784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26078-6EA1-4E71-8C3F-D672EBF1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45" y="799024"/>
            <a:ext cx="3150659" cy="11081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3 Results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BF9E00-DA12-4034-A3CE-1D3D7F81C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67A6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C7279F-774B-48BD-8EC4-E7346A34A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2242" y="627940"/>
            <a:ext cx="3704425" cy="283709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DFE527-440F-4625-B425-54376B60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2736" y="627940"/>
            <a:ext cx="3704425" cy="284732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hape, radar chart&#10;&#10;Description automatically generated">
            <a:extLst>
              <a:ext uri="{FF2B5EF4-FFF2-40B4-BE49-F238E27FC236}">
                <a16:creationId xmlns:a16="http://schemas.microsoft.com/office/drawing/2014/main" id="{7EBD5E7F-999D-49EC-A4FA-0D89B083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817" y="628909"/>
            <a:ext cx="2685851" cy="284636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C2E4842-085B-4316-A26B-BFB4CF21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62" y="3572039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E5959E82-D58A-47F6-BF0F-CA870EB20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0615" y="632815"/>
            <a:ext cx="2685851" cy="284636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8015A85-E7C2-4028-A775-8B61DA2C2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3247" y="3572038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radar chart&#10;&#10;Description automatically generated">
            <a:extLst>
              <a:ext uri="{FF2B5EF4-FFF2-40B4-BE49-F238E27FC236}">
                <a16:creationId xmlns:a16="http://schemas.microsoft.com/office/drawing/2014/main" id="{0C15EF16-7579-4B8B-AB92-CC1F33B24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967" y="3572038"/>
            <a:ext cx="2671701" cy="2831364"/>
          </a:xfrm>
          <a:prstGeom prst="rect">
            <a:avLst/>
          </a:prstGeom>
        </p:spPr>
      </p:pic>
      <p:pic>
        <p:nvPicPr>
          <p:cNvPr id="9" name="Picture 8" descr="Shape, polygon&#10;&#10;Description automatically generated with medium confidence">
            <a:extLst>
              <a:ext uri="{FF2B5EF4-FFF2-40B4-BE49-F238E27FC236}">
                <a16:creationId xmlns:a16="http://schemas.microsoft.com/office/drawing/2014/main" id="{F9002E79-5A8D-439A-85A5-01C9182C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123" y="3575961"/>
            <a:ext cx="2684344" cy="2844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1E4616-1DD0-4385-886F-D7FDEE617F8D}"/>
              </a:ext>
            </a:extLst>
          </p:cNvPr>
          <p:cNvSpPr txBox="1"/>
          <p:nvPr/>
        </p:nvSpPr>
        <p:spPr>
          <a:xfrm>
            <a:off x="967563" y="2115879"/>
            <a:ext cx="279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remove the inner edges we set the central n-</a:t>
            </a:r>
            <a:r>
              <a:rPr lang="en-US" dirty="0" err="1">
                <a:solidFill>
                  <a:schemeClr val="bg1"/>
                </a:solidFill>
              </a:rPr>
              <a:t>gon</a:t>
            </a:r>
            <a:r>
              <a:rPr lang="en-US" dirty="0">
                <a:solidFill>
                  <a:schemeClr val="bg1"/>
                </a:solidFill>
              </a:rPr>
              <a:t> to white.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These are the required figures for </a:t>
            </a:r>
            <a:r>
              <a:rPr lang="en-US">
                <a:solidFill>
                  <a:schemeClr val="bg1"/>
                </a:solidFill>
              </a:rPr>
              <a:t>the assignment.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64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B455-9770-4A2A-99CC-A5402675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154F-249C-4592-9147-B677DBC8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Viewports are a powerful tool to be able to draw in a defined region as if it were the window as a whole  and  allows for easy transformation of the entire figure rendered in the viewport.</a:t>
            </a:r>
          </a:p>
          <a:p>
            <a:r>
              <a:rPr lang="en-US" dirty="0"/>
              <a:t>Transformations allow for a large amount of modification to our figures and makes it easier to draw more complex figures without needing to do so manually.</a:t>
            </a:r>
          </a:p>
          <a:p>
            <a:r>
              <a:rPr lang="en-US" dirty="0"/>
              <a:t>Finally, a menu can have a large amount of functionality and extend the use of a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9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9B650-DD31-48CB-8376-825B370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Questions?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AD852-EFA1-4A32-9AD6-879610FD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 for your attention.</a:t>
            </a:r>
          </a:p>
          <a:p>
            <a:r>
              <a:rPr lang="en-US" dirty="0">
                <a:solidFill>
                  <a:schemeClr val="bg1"/>
                </a:solidFill>
              </a:rPr>
              <a:t>If no questions, its onwards to the code review.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6B8DFD04-EECA-4E8E-8E48-0E89B0621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8757" y="1111641"/>
            <a:ext cx="4655348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784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5A0558A3F1C549A42DF607CA66FA3A" ma:contentTypeVersion="7" ma:contentTypeDescription="Create a new document." ma:contentTypeScope="" ma:versionID="18b1eddffe82fccadc5ae79a96e54806">
  <xsd:schema xmlns:xsd="http://www.w3.org/2001/XMLSchema" xmlns:xs="http://www.w3.org/2001/XMLSchema" xmlns:p="http://schemas.microsoft.com/office/2006/metadata/properties" xmlns:ns3="572488e0-4c1d-4c63-a8da-2b7e048cf241" xmlns:ns4="203f6fdf-12d6-424c-b426-317fdaf74cb5" targetNamespace="http://schemas.microsoft.com/office/2006/metadata/properties" ma:root="true" ma:fieldsID="24f822099cf1a1c5c070670555b6ea59" ns3:_="" ns4:_="">
    <xsd:import namespace="572488e0-4c1d-4c63-a8da-2b7e048cf241"/>
    <xsd:import namespace="203f6fdf-12d6-424c-b426-317fdaf74cb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2488e0-4c1d-4c63-a8da-2b7e048cf2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3f6fdf-12d6-424c-b426-317fdaf74cb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4E6A29-EA6A-43F1-B1DA-25E25D4CE1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2488e0-4c1d-4c63-a8da-2b7e048cf241"/>
    <ds:schemaRef ds:uri="203f6fdf-12d6-424c-b426-317fdaf74c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854AFF-C970-42E8-8C65-04D70F8C0F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235C00-DC8C-4FA4-BE79-74909A3D0E7F}">
  <ds:schemaRefs>
    <ds:schemaRef ds:uri="http://purl.org/dc/elements/1.1/"/>
    <ds:schemaRef ds:uri="http://purl.org/dc/terms/"/>
    <ds:schemaRef ds:uri="http://schemas.openxmlformats.org/package/2006/metadata/core-properties"/>
    <ds:schemaRef ds:uri="572488e0-4c1d-4c63-a8da-2b7e048cf241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203f6fdf-12d6-424c-b426-317fdaf74cb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56</TotalTime>
  <Words>415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Gill Sans MT</vt:lpstr>
      <vt:lpstr>Wingdings 2</vt:lpstr>
      <vt:lpstr>Dividend</vt:lpstr>
      <vt:lpstr>CSC 706 HW 2: Viewports Galour</vt:lpstr>
      <vt:lpstr>Part 1: The Dino in a viewport</vt:lpstr>
      <vt:lpstr>Part 2: Yin and Yang is the circle of balance</vt:lpstr>
      <vt:lpstr>Part 3: N-gons with magic menu</vt:lpstr>
      <vt:lpstr>Part 3 Results</vt:lpstr>
      <vt:lpstr>conclusion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706 HW 2: Viewports Galour</dc:title>
  <dc:creator>Dominic Klusek</dc:creator>
  <cp:lastModifiedBy>Dominic.Klusek@cix.csi.cuny.edu</cp:lastModifiedBy>
  <cp:revision>2</cp:revision>
  <dcterms:created xsi:type="dcterms:W3CDTF">2021-03-22T15:44:59Z</dcterms:created>
  <dcterms:modified xsi:type="dcterms:W3CDTF">2021-03-24T01:18:43Z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0x010100D35A0558A3F1C549A42DF607CA66FA3A</vt:lpwstr>
  </property>
</Properties>
</file>