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343E6-DFAC-4810-950A-2B360DF24E72}" v="1" dt="2021-02-24T02:51:25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CEF-CD78-4D84-91AF-7A88C965B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706: 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6DB11-99D4-4B73-9FFD-3E4C9F04B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Robert </a:t>
            </a:r>
            <a:r>
              <a:rPr lang="en-US" dirty="0" err="1"/>
              <a:t>Kigobe</a:t>
            </a:r>
            <a:r>
              <a:rPr lang="en-US" dirty="0"/>
              <a:t>, Dominic Klusek,  </a:t>
            </a:r>
            <a:r>
              <a:rPr lang="en-US" dirty="0" err="1"/>
              <a:t>Novichenko</a:t>
            </a:r>
            <a:r>
              <a:rPr lang="en-US" dirty="0"/>
              <a:t> </a:t>
            </a:r>
            <a:r>
              <a:rPr lang="en-US"/>
              <a:t>konstatin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01CF7-3D50-451B-B060-C2FD9787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Putting it all together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F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A43F-10C7-45DB-89EB-4CF48322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E8B10-A6D7-49F4-94AD-50CE3290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46348"/>
            <a:ext cx="6489819" cy="41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B99C-247C-4284-A631-4815ABB9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8F1B-70A7-43D4-AD80-CDC91E6E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introduction to OpenGL has exposed us to a large amount of the versatility and usability in its API.</a:t>
            </a:r>
          </a:p>
          <a:p>
            <a:r>
              <a:rPr lang="en-US" dirty="0"/>
              <a:t>The first part gave us basic knowledge of primitives and eased us into how to create shapes of different sizes, and colors.</a:t>
            </a:r>
          </a:p>
          <a:p>
            <a:r>
              <a:rPr lang="en-US" dirty="0"/>
              <a:t>The second part was more complex (with the create of a functions to create homes, random mountains, and random trees), but was a good way for us to learn house to create code reusable code, and add more variety to our drawings.</a:t>
            </a:r>
          </a:p>
        </p:txBody>
      </p:sp>
    </p:spTree>
    <p:extLst>
      <p:ext uri="{BB962C8B-B14F-4D97-AF65-F5344CB8AC3E}">
        <p14:creationId xmlns:p14="http://schemas.microsoft.com/office/powerpoint/2010/main" val="5646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BD546-F789-4809-A954-1F1E9489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03D9-8FB8-407B-91D0-049373E6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OpenGL is a cross-language, cross-platform application programming interface for rendering 2D and 3D vector graphics.</a:t>
            </a:r>
          </a:p>
          <a:p>
            <a:r>
              <a:rPr lang="en-US" sz="2400" dirty="0"/>
              <a:t>It contains several primitive shapes which contains primitives which can be used and manipulated to create a larger number of shapes.</a:t>
            </a:r>
          </a:p>
          <a:p>
            <a:r>
              <a:rPr lang="en-US" sz="2400" dirty="0"/>
              <a:t>Its versatility has made it one of the most popular graphics library for applications such as computer-aided design (CAD), virtual reality, scientific visualization, information visualization, flight simulation, and video games.</a:t>
            </a:r>
          </a:p>
        </p:txBody>
      </p:sp>
    </p:spTree>
    <p:extLst>
      <p:ext uri="{BB962C8B-B14F-4D97-AF65-F5344CB8AC3E}">
        <p14:creationId xmlns:p14="http://schemas.microsoft.com/office/powerpoint/2010/main" val="31953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F0B6B-7530-4F0A-915F-54227F2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Part 1: Playing with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3294-FA7D-4997-A821-221508B7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The first part focuses around create primitives into shapes of vary sizes, colors, gradients, and masks.</a:t>
            </a:r>
          </a:p>
          <a:p>
            <a:r>
              <a:rPr lang="en-US" dirty="0"/>
              <a:t>The primitives built into </a:t>
            </a:r>
            <a:r>
              <a:rPr lang="en-US" dirty="0" err="1"/>
              <a:t>OpenGl</a:t>
            </a:r>
            <a:r>
              <a:rPr lang="en-US" dirty="0"/>
              <a:t> include GL_POINTS, GL_LINES, GL_LINE_LOOP, GL_LINE_STRIP, GL_TRIANGLES, GL_TRIANGLE_STRIP, and the GL_TRIANGLE_FAN.</a:t>
            </a:r>
          </a:p>
          <a:p>
            <a:r>
              <a:rPr lang="en-US" dirty="0"/>
              <a:t>These primitives can be a solid color, have a gradient applied by changing the color of a corner.</a:t>
            </a:r>
          </a:p>
          <a:p>
            <a:r>
              <a:rPr lang="en-US" dirty="0"/>
              <a:t>Masks can be applied to selectively select certain pixels to show; this may make the shape hard to see, so creating a non-mask copy of a different color behind the masked shape could be useful to be able to see the masked shape.</a:t>
            </a:r>
          </a:p>
        </p:txBody>
      </p:sp>
    </p:spTree>
    <p:extLst>
      <p:ext uri="{BB962C8B-B14F-4D97-AF65-F5344CB8AC3E}">
        <p14:creationId xmlns:p14="http://schemas.microsoft.com/office/powerpoint/2010/main" val="363098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8B39-B58C-4162-9807-6D05399E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result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0D2EBFCD-F81D-4349-AE2B-D68D5C6A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431" y="2181225"/>
            <a:ext cx="5695138" cy="3678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84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55F7A-4B66-4381-995E-CD08CC1B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Part 2: drawing a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315A-454A-42F1-AB96-397944E4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The second part focuses on applying our knowledge of primitives to create a meaningful image; a neighborhood.</a:t>
            </a:r>
          </a:p>
          <a:p>
            <a:r>
              <a:rPr lang="en-US" dirty="0"/>
              <a:t>To create a neighborhood we need a sky, a landscape, a road, some houses, and maybe some trees.</a:t>
            </a:r>
          </a:p>
          <a:p>
            <a:r>
              <a:rPr lang="en-US" dirty="0"/>
              <a:t>Each of these parts were separately created to make the whole process easier to manage.</a:t>
            </a:r>
          </a:p>
          <a:p>
            <a:r>
              <a:rPr lang="en-US" dirty="0"/>
              <a:t>We explored the idea of creating a function to create a structure of certain dimensions seamlessly.</a:t>
            </a:r>
          </a:p>
          <a:p>
            <a:r>
              <a:rPr lang="en-US" dirty="0"/>
              <a:t>We also explored the idea of randomly generating some parts using random number generation to offset vertices.</a:t>
            </a:r>
          </a:p>
        </p:txBody>
      </p:sp>
    </p:spTree>
    <p:extLst>
      <p:ext uri="{BB962C8B-B14F-4D97-AF65-F5344CB8AC3E}">
        <p14:creationId xmlns:p14="http://schemas.microsoft.com/office/powerpoint/2010/main" val="326420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4149-49A9-4138-96ED-FD058827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The Sky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1D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C9C9-B789-432E-9B1B-E3106BFA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created the sky by drawing a blue polygon, with a yellow corner.</a:t>
            </a:r>
          </a:p>
          <a:p>
            <a:r>
              <a:rPr lang="en-US" dirty="0">
                <a:solidFill>
                  <a:schemeClr val="bg1"/>
                </a:solidFill>
              </a:rPr>
              <a:t>We also added a yellow circle to represent the sun.</a:t>
            </a:r>
          </a:p>
          <a:p>
            <a:r>
              <a:rPr lang="en-US" dirty="0">
                <a:solidFill>
                  <a:schemeClr val="bg1"/>
                </a:solidFill>
              </a:rPr>
              <a:t>Initially the gradient was too strong; to counteract this, we extended the world, and then clipped it to a more reasonable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402A7-EF97-4BC1-A2B9-2AF5AA19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791522" y="1346348"/>
            <a:ext cx="6489819" cy="41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9876C-8420-463B-9769-9DDA7E0D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The landscape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0C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4516-2476-4301-98F0-BD1F7A9A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landscape is created using multiple primitives.</a:t>
            </a:r>
          </a:p>
          <a:p>
            <a:r>
              <a:rPr lang="en-US" dirty="0">
                <a:solidFill>
                  <a:schemeClr val="bg1"/>
                </a:solidFill>
              </a:rPr>
              <a:t>The mountains are a series of randomly generated GL_TRIANGLE_FANS, each set consists of a lighter and darker mountain; each with an opposing gradient applied.</a:t>
            </a:r>
          </a:p>
          <a:p>
            <a:r>
              <a:rPr lang="en-US" dirty="0">
                <a:solidFill>
                  <a:schemeClr val="bg1"/>
                </a:solidFill>
              </a:rPr>
              <a:t>The grass and dirt are GL_POLYGONs with a gradient, to create the illusion of light, and shadows.</a:t>
            </a:r>
          </a:p>
          <a:p>
            <a:r>
              <a:rPr lang="en-US" dirty="0">
                <a:solidFill>
                  <a:schemeClr val="bg1"/>
                </a:solidFill>
              </a:rPr>
              <a:t>Polygon stippling was applied to the grass to make it look more like grass, but it is hard to see in this image.</a:t>
            </a:r>
          </a:p>
          <a:p>
            <a:r>
              <a:rPr lang="en-US" dirty="0">
                <a:solidFill>
                  <a:schemeClr val="bg1"/>
                </a:solidFill>
              </a:rPr>
              <a:t>The road and road markings are GL_POLYGONs.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A7955-6E82-4ADA-A801-872CD72B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1089173"/>
            <a:ext cx="7836360" cy="50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2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7C38B-F0F3-4C09-8FEC-F97688A1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the houses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F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6D68D0-50C3-4272-B0E6-BC94F152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houses are created using a function which takes in a set of coordinates, and dimensions.</a:t>
            </a:r>
          </a:p>
          <a:p>
            <a:r>
              <a:rPr lang="en-US" dirty="0">
                <a:solidFill>
                  <a:schemeClr val="bg1"/>
                </a:solidFill>
              </a:rPr>
              <a:t>The windows, door, and roof are all drawn proportional to the dimensions, and required quite a bit of fumbling with fractions to get correct.</a:t>
            </a:r>
          </a:p>
          <a:p>
            <a:r>
              <a:rPr lang="en-US" dirty="0">
                <a:solidFill>
                  <a:schemeClr val="bg1"/>
                </a:solidFill>
              </a:rPr>
              <a:t>The provided brick mask and a roof mask were applied which did not work as well for the smaller houses, but worked quite well on the larger house.</a:t>
            </a:r>
          </a:p>
          <a:p>
            <a:r>
              <a:rPr lang="en-US" dirty="0">
                <a:solidFill>
                  <a:schemeClr val="bg1"/>
                </a:solidFill>
              </a:rPr>
              <a:t>Gradients were applied to mimic shadows and light.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8F63E-FB61-4DEC-A503-BF7FF166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46348"/>
            <a:ext cx="6489819" cy="41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6A80A-E9AC-4020-B9B8-705D90E5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Trees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27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C186-FA8C-4280-8AE6-E8423428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trees have a bit of random generation to improve realism and make creating trees easier,</a:t>
            </a:r>
          </a:p>
          <a:p>
            <a:r>
              <a:rPr lang="en-US" dirty="0">
                <a:solidFill>
                  <a:schemeClr val="bg1"/>
                </a:solidFill>
              </a:rPr>
              <a:t>The trunk is a GL_TRIANGLE_FAN with random offsets in the x direction.</a:t>
            </a:r>
          </a:p>
          <a:p>
            <a:r>
              <a:rPr lang="en-US" dirty="0">
                <a:solidFill>
                  <a:schemeClr val="bg1"/>
                </a:solidFill>
              </a:rPr>
              <a:t>The leaves are a circle made of GL_POLYGON, with random offsets to each vertex.</a:t>
            </a:r>
          </a:p>
          <a:p>
            <a:r>
              <a:rPr lang="en-US" dirty="0">
                <a:solidFill>
                  <a:schemeClr val="bg1"/>
                </a:solidFill>
              </a:rPr>
              <a:t>The branches are made like the trunk except we calculate the slope from the trunk to the center of the leaves.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DB29A-4877-4E49-89CF-EB7B4365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46348"/>
            <a:ext cx="6489819" cy="41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98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5A0558A3F1C549A42DF607CA66FA3A" ma:contentTypeVersion="7" ma:contentTypeDescription="Create a new document." ma:contentTypeScope="" ma:versionID="18b1eddffe82fccadc5ae79a96e54806">
  <xsd:schema xmlns:xsd="http://www.w3.org/2001/XMLSchema" xmlns:xs="http://www.w3.org/2001/XMLSchema" xmlns:p="http://schemas.microsoft.com/office/2006/metadata/properties" xmlns:ns3="572488e0-4c1d-4c63-a8da-2b7e048cf241" xmlns:ns4="203f6fdf-12d6-424c-b426-317fdaf74cb5" targetNamespace="http://schemas.microsoft.com/office/2006/metadata/properties" ma:root="true" ma:fieldsID="24f822099cf1a1c5c070670555b6ea59" ns3:_="" ns4:_="">
    <xsd:import namespace="572488e0-4c1d-4c63-a8da-2b7e048cf241"/>
    <xsd:import namespace="203f6fdf-12d6-424c-b426-317fdaf74c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488e0-4c1d-4c63-a8da-2b7e048cf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f6fdf-12d6-424c-b426-317fdaf74cb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FB1C6-8238-4325-B85D-3D452D40A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2488e0-4c1d-4c63-a8da-2b7e048cf241"/>
    <ds:schemaRef ds:uri="203f6fdf-12d6-424c-b426-317fdaf74c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8A3E4-B7BF-4564-BB22-A8BBF5578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AD062E-F52A-459D-B5AD-FF00B52E1724}">
  <ds:schemaRefs>
    <ds:schemaRef ds:uri="http://purl.org/dc/dcmitype/"/>
    <ds:schemaRef ds:uri="http://purl.org/dc/terms/"/>
    <ds:schemaRef ds:uri="http://www.w3.org/XML/1998/namespace"/>
    <ds:schemaRef ds:uri="203f6fdf-12d6-424c-b426-317fdaf74cb5"/>
    <ds:schemaRef ds:uri="http://schemas.microsoft.com/office/2006/metadata/properties"/>
    <ds:schemaRef ds:uri="572488e0-4c1d-4c63-a8da-2b7e048cf24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63</TotalTime>
  <Words>756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CSC 706: Homework 1</vt:lpstr>
      <vt:lpstr>Introduction</vt:lpstr>
      <vt:lpstr>Part 1: Playing with primitives</vt:lpstr>
      <vt:lpstr>Part 1 result</vt:lpstr>
      <vt:lpstr>Part 2: drawing a neighborhood</vt:lpstr>
      <vt:lpstr>Part 2: The Sky</vt:lpstr>
      <vt:lpstr>Part 2: The landscape</vt:lpstr>
      <vt:lpstr>Part 2: the houses</vt:lpstr>
      <vt:lpstr>Part 2: Trees</vt:lpstr>
      <vt:lpstr>Part 2: Putting it all together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706: Homework 1</dc:title>
  <dc:creator>Dominic Klusek</dc:creator>
  <cp:lastModifiedBy>Dominic.Klusek@cix.csi.cuny.edu</cp:lastModifiedBy>
  <cp:revision>2</cp:revision>
  <dcterms:created xsi:type="dcterms:W3CDTF">2021-02-24T02:32:29Z</dcterms:created>
  <dcterms:modified xsi:type="dcterms:W3CDTF">2021-02-25T04:47:56Z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0x010100D35A0558A3F1C549A42DF607CA66FA3A</vt:lpwstr>
  </property>
</Properties>
</file>