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3619D-C295-D341-9ADF-17B03F9C593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57600-9B65-3545-980D-1E0E84C2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F65B-1E8E-180E-E3A0-18426C59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9275A-0547-D018-1CC0-7FE7FD00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54116-41EC-7ECA-DD9F-59D5708C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4F75A-B4D0-CB7C-452F-B6D7645E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39D8-3C2A-922D-3DAE-2AC6CD17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50BD-0E2D-4EEB-CE21-08805ED3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3002D-2156-195B-BCCA-8C4A3AE5E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E271-88CE-9CAB-FB46-091E6A9F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D90B-B527-EB20-2231-AFA29B6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875D-130D-22A0-630E-0D87E33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759E-20AC-5E7A-B74C-A5FEA27B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8EF5B-AA1B-5F57-65F4-A240B2C0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B47F-BE03-3DCD-1600-9977A1B2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DBA6-E68D-701D-ED88-A6A7861C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D86C-2D96-FF79-50F1-935E9BA9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5D62-DC1B-1316-A4C3-5561B9D9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D094-221A-164E-0E3E-49071780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1F4F-B3D4-7AB2-DFCC-6F0F3E39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9656-47BA-216F-F2D5-3BADA583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C23B-416D-1915-D613-6242BEFD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659-558A-75F3-2AA6-CB19E600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00E80-AC79-A8E2-6819-2A30E98A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443E-15A2-7302-AC1C-0E04D4E0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CC0B-692A-983F-9C75-04B01FA6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AE8E-757F-90B9-E6DC-0B532B47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9B69-377F-2616-63B6-2457A54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D108-D452-CB14-9EF0-6FD0BF862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3DD5-65D1-C75D-CAD7-AAAA514E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2D967-4422-F848-3786-96FC531A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0AEE-4EB3-F606-4C58-7E3A781A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B0CAF-EF2B-2BDE-DE3F-252A98E8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CB72-ABFB-2123-BC38-FD438D11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7075-F304-2B3D-47D8-FA23A1B1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DAFF4-8853-94DA-0B8B-2EB29819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DA5B0-1037-DE5C-274B-436AD4EF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BC0E5-D44F-B561-EE67-4D7F24609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4933-55E7-A1BF-6924-2B356FDF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63F0D-5AA5-48E6-A8FA-23D01E8F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633C-5373-D06C-B21E-73A7766E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F570-D557-E644-D62D-C4729B80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A9EA-1A4B-8B01-B585-E467E7F7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7B1C-E925-C2CA-9E6F-12881F1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1E26-2876-5944-ACE0-2AF1236D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D96E-6651-D1D2-69A8-5DA4C576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0502-D49B-52E3-1658-3DE18400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3E0D-7BC9-AA09-1A12-FA670546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7D7-3249-DC16-6779-191D5817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BC3D-F553-4598-8DB7-5C943FAF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D570-9D9E-5AA0-5A73-BF2CE0A63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31BAE-86EA-964B-0E5E-27D03783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9EEFF-89B1-6CBF-136B-47D8BC22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8476-14CF-74CD-43C2-6D71E8F0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3B86-1472-037F-B7C3-F6EAC279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8E7A3-9230-65AF-B27B-456EDF17C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335A7-27AD-743E-D403-FAC43EFC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CE83-C327-A4A7-2189-6965AC98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36F0C-FA53-CA00-C9F3-633759DC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F560-D7D1-009B-F802-430513BC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B6947-087B-9CFA-7B68-F0C20ED8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0D9D-F830-D50E-22A6-613EC7A9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8565-9874-9E7E-351F-334F029A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6B970-1884-3C4A-8F7B-FFA69EA1B76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0CA1-D1F4-F2FC-8FD7-1C847244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8C9B-FC95-7AC4-339C-288EABF4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2E2DE-7A2F-F748-84EB-70AAF3AD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D5ACA-D39C-7811-6428-CB0EA8ABA98A}"/>
              </a:ext>
            </a:extLst>
          </p:cNvPr>
          <p:cNvSpPr txBox="1"/>
          <p:nvPr/>
        </p:nvSpPr>
        <p:spPr>
          <a:xfrm>
            <a:off x="2145117" y="694625"/>
            <a:ext cx="27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UI – </a:t>
            </a:r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B79A8-2786-1EF3-7F5E-C7724E00C9DD}"/>
              </a:ext>
            </a:extLst>
          </p:cNvPr>
          <p:cNvSpPr txBox="1"/>
          <p:nvPr/>
        </p:nvSpPr>
        <p:spPr>
          <a:xfrm>
            <a:off x="4155004" y="3444634"/>
            <a:ext cx="20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 – Django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DDE24-151D-DD39-C8C8-ACD9A83062B1}"/>
              </a:ext>
            </a:extLst>
          </p:cNvPr>
          <p:cNvSpPr txBox="1"/>
          <p:nvPr/>
        </p:nvSpPr>
        <p:spPr>
          <a:xfrm>
            <a:off x="8110871" y="3495453"/>
            <a:ext cx="38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Data (weather)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63278-7693-7DE1-C9A8-C7520FAAB136}"/>
              </a:ext>
            </a:extLst>
          </p:cNvPr>
          <p:cNvSpPr txBox="1"/>
          <p:nvPr/>
        </p:nvSpPr>
        <p:spPr>
          <a:xfrm>
            <a:off x="8110871" y="2875002"/>
            <a:ext cx="22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C91F6-FFC7-BC17-4DA3-55BD26DDDFD4}"/>
              </a:ext>
            </a:extLst>
          </p:cNvPr>
          <p:cNvSpPr txBox="1"/>
          <p:nvPr/>
        </p:nvSpPr>
        <p:spPr>
          <a:xfrm>
            <a:off x="0" y="3290500"/>
            <a:ext cx="19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</a:t>
            </a:r>
          </a:p>
          <a:p>
            <a:r>
              <a:rPr lang="en-US" dirty="0"/>
              <a:t>to predict quality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9DF5D6-1056-7B57-53C1-E08CDEB9185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27350" y="1063957"/>
            <a:ext cx="1651039" cy="2380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696A2-DEB5-FC4E-63E8-E26062364285}"/>
              </a:ext>
            </a:extLst>
          </p:cNvPr>
          <p:cNvSpPr txBox="1"/>
          <p:nvPr/>
        </p:nvSpPr>
        <p:spPr>
          <a:xfrm>
            <a:off x="4274711" y="1884963"/>
            <a:ext cx="7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BCD1E3-A7D0-9CCD-F048-6811D314446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201773" y="3059668"/>
            <a:ext cx="1909098" cy="569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FE195C-DDDA-69BC-8C38-2C5D436F1F2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01773" y="3629300"/>
            <a:ext cx="1909098" cy="5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C938C5-4AE4-94B5-236E-DA55C13C2A1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978196" y="1063957"/>
            <a:ext cx="2549154" cy="2226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1EF7A3-0313-EB68-4882-DC99D87ACB53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4993590" y="2069629"/>
            <a:ext cx="4245218" cy="80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528D89-C704-2F04-251A-7CC0E61865EA}"/>
              </a:ext>
            </a:extLst>
          </p:cNvPr>
          <p:cNvSpPr txBox="1"/>
          <p:nvPr/>
        </p:nvSpPr>
        <p:spPr>
          <a:xfrm>
            <a:off x="6682123" y="3695753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393B5-EE71-2143-0247-D9E5F02C4F41}"/>
              </a:ext>
            </a:extLst>
          </p:cNvPr>
          <p:cNvSpPr txBox="1"/>
          <p:nvPr/>
        </p:nvSpPr>
        <p:spPr>
          <a:xfrm>
            <a:off x="2563167" y="3683365"/>
            <a:ext cx="127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request + DB update</a:t>
            </a:r>
          </a:p>
          <a:p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938AED-274F-51F4-F94F-F2FD9AF5225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56391" y="3613666"/>
            <a:ext cx="2198613" cy="1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408D18-987E-C7BE-C111-4E7D2F181F8C}"/>
              </a:ext>
            </a:extLst>
          </p:cNvPr>
          <p:cNvSpPr txBox="1"/>
          <p:nvPr/>
        </p:nvSpPr>
        <p:spPr>
          <a:xfrm>
            <a:off x="978195" y="1700297"/>
            <a:ext cx="14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data sent via JSON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1BF993-224A-E491-F215-4524ED3DD6A7}"/>
              </a:ext>
            </a:extLst>
          </p:cNvPr>
          <p:cNvSpPr txBox="1"/>
          <p:nvPr/>
        </p:nvSpPr>
        <p:spPr>
          <a:xfrm>
            <a:off x="7285136" y="678991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+ HTML webpage styling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C12946-A9EF-A6AE-287F-A93216A519E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655850" y="863657"/>
            <a:ext cx="2629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542DAE-986A-9035-54AE-8DEC40DCBE48}"/>
              </a:ext>
            </a:extLst>
          </p:cNvPr>
          <p:cNvSpPr txBox="1"/>
          <p:nvPr/>
        </p:nvSpPr>
        <p:spPr>
          <a:xfrm>
            <a:off x="4655850" y="124993"/>
            <a:ext cx="2352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response or something </a:t>
            </a:r>
            <a:r>
              <a:rPr lang="en-US" sz="1400" dirty="0" err="1"/>
              <a:t>idrk</a:t>
            </a:r>
            <a:r>
              <a:rPr lang="en-US" sz="1400" dirty="0"/>
              <a:t> how this part works</a:t>
            </a:r>
          </a:p>
        </p:txBody>
      </p:sp>
    </p:spTree>
    <p:extLst>
      <p:ext uri="{BB962C8B-B14F-4D97-AF65-F5344CB8AC3E}">
        <p14:creationId xmlns:p14="http://schemas.microsoft.com/office/powerpoint/2010/main" val="301309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Roser</dc:creator>
  <cp:lastModifiedBy>Dominic Roser</cp:lastModifiedBy>
  <cp:revision>2</cp:revision>
  <dcterms:created xsi:type="dcterms:W3CDTF">2024-07-18T01:42:15Z</dcterms:created>
  <dcterms:modified xsi:type="dcterms:W3CDTF">2024-07-18T02:26:47Z</dcterms:modified>
</cp:coreProperties>
</file>