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64" d="100"/>
          <a:sy n="64" d="100"/>
        </p:scale>
        <p:origin x="9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96200" y="228600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 FILE</a:t>
            </a:r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SCTC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USER</cp:lastModifiedBy>
  <cp:revision>3</cp:revision>
  <dcterms:created xsi:type="dcterms:W3CDTF">2009-05-06T22:06:09Z</dcterms:created>
  <dcterms:modified xsi:type="dcterms:W3CDTF">2023-07-30T05:16:41Z</dcterms:modified>
</cp:coreProperties>
</file>