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4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62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38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7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1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3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6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3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019D1-C9CC-4D0C-BC5B-EB3E54DDAD30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60EC-C57C-4D2A-980E-EC1C230D8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5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Choosing a seaside holiday destination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8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investigation I will analyse which coastal resort is the best holiday location.</a:t>
            </a:r>
          </a:p>
          <a:p>
            <a:r>
              <a:rPr lang="en-GB" dirty="0"/>
              <a:t>I will utilize location and venue data from Foursquare.</a:t>
            </a:r>
          </a:p>
          <a:p>
            <a:r>
              <a:rPr lang="en-GB" dirty="0"/>
              <a:t>I will run through a number of analytical techniques to ascertain the best place to go on holiday</a:t>
            </a:r>
          </a:p>
          <a:p>
            <a:pPr lvl="2"/>
            <a:r>
              <a:rPr lang="en-GB" sz="2400" dirty="0"/>
              <a:t>Proximity to location centre.</a:t>
            </a:r>
          </a:p>
          <a:p>
            <a:pPr lvl="2"/>
            <a:r>
              <a:rPr lang="en-GB" sz="2400" dirty="0"/>
              <a:t>The number of each type of venue at each location.</a:t>
            </a:r>
          </a:p>
          <a:p>
            <a:pPr lvl="2"/>
            <a:r>
              <a:rPr lang="en-GB" sz="2400" dirty="0"/>
              <a:t>Similarity between the different locations.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98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Maps to look at proximity of venues to centre of 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49" y="1825625"/>
            <a:ext cx="8711106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605052" y="1825625"/>
            <a:ext cx="1431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showing venues in the vicinity of Newquay.</a:t>
            </a:r>
          </a:p>
          <a:p>
            <a:endParaRPr lang="en-GB" dirty="0"/>
          </a:p>
          <a:p>
            <a:r>
              <a:rPr lang="en-GB" dirty="0"/>
              <a:t>Maps for all locations in </a:t>
            </a:r>
            <a:r>
              <a:rPr lang="en-GB" dirty="0" err="1"/>
              <a:t>jupyter</a:t>
            </a:r>
            <a:r>
              <a:rPr lang="en-GB" dirty="0"/>
              <a:t> </a:t>
            </a:r>
            <a:r>
              <a:rPr lang="en-GB" dirty="0" err="1"/>
              <a:t>norebook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05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to show which locations are similar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47" y="1691724"/>
            <a:ext cx="4999209" cy="4911040"/>
          </a:xfrm>
        </p:spPr>
      </p:pic>
      <p:sp>
        <p:nvSpPr>
          <p:cNvPr id="5" name="TextBox 4"/>
          <p:cNvSpPr txBox="1"/>
          <p:nvPr/>
        </p:nvSpPr>
        <p:spPr>
          <a:xfrm>
            <a:off x="6470374" y="1769165"/>
            <a:ext cx="4883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map illustrates that the far south west is in its own cluster while the other locations are </a:t>
            </a:r>
            <a:r>
              <a:rPr lang="en-GB" dirty="0" err="1"/>
              <a:t>plit</a:t>
            </a:r>
            <a:r>
              <a:rPr lang="en-GB" dirty="0"/>
              <a:t> into two clusters.</a:t>
            </a:r>
          </a:p>
          <a:p>
            <a:endParaRPr lang="en-GB" dirty="0"/>
          </a:p>
          <a:p>
            <a:r>
              <a:rPr lang="en-GB" dirty="0"/>
              <a:t>So holidaying in the south west will provide a different experience to holidaying elsewhere in England.</a:t>
            </a:r>
          </a:p>
        </p:txBody>
      </p:sp>
    </p:spTree>
    <p:extLst>
      <p:ext uri="{BB962C8B-B14F-4D97-AF65-F5344CB8AC3E}">
        <p14:creationId xmlns:p14="http://schemas.microsoft.com/office/powerpoint/2010/main" val="70040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bar chart demonstrates which locations have the most choice of the different types of venue.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1" y="1690689"/>
            <a:ext cx="8478078" cy="4610720"/>
          </a:xfrm>
        </p:spPr>
      </p:pic>
    </p:spTree>
    <p:extLst>
      <p:ext uri="{BB962C8B-B14F-4D97-AF65-F5344CB8AC3E}">
        <p14:creationId xmlns:p14="http://schemas.microsoft.com/office/powerpoint/2010/main" val="418248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analysis suggests that Newquay, Torquay or Scarborough would provide the holiday locations with the most attractions to visit.</a:t>
            </a:r>
          </a:p>
          <a:p>
            <a:endParaRPr lang="en-GB" dirty="0"/>
          </a:p>
          <a:p>
            <a:r>
              <a:rPr lang="en-GB" dirty="0"/>
              <a:t>Some scepticism has to be given to the completeness of the Foursquare datasets for these locations.</a:t>
            </a:r>
          </a:p>
        </p:txBody>
      </p:sp>
    </p:spTree>
    <p:extLst>
      <p:ext uri="{BB962C8B-B14F-4D97-AF65-F5344CB8AC3E}">
        <p14:creationId xmlns:p14="http://schemas.microsoft.com/office/powerpoint/2010/main" val="341900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Choosing a seaside holiday destination</vt:lpstr>
      <vt:lpstr>Introduction</vt:lpstr>
      <vt:lpstr>Maps to look at proximity of venues to centre of location</vt:lpstr>
      <vt:lpstr>K-Means clustering to show which locations are similar</vt:lpstr>
      <vt:lpstr>The bar chart demonstrates which locations have the most choice of the different types of venue.</vt:lpstr>
      <vt:lpstr>Conclusion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 seaside holiday destination</dc:title>
  <dc:creator>Toolan, Dominic : Personal &amp; Corporate Banking</dc:creator>
  <cp:lastModifiedBy>Dominic</cp:lastModifiedBy>
  <cp:revision>8</cp:revision>
  <dcterms:created xsi:type="dcterms:W3CDTF">2019-07-04T17:04:46Z</dcterms:created>
  <dcterms:modified xsi:type="dcterms:W3CDTF">2019-07-04T20:09:46Z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iteId">
    <vt:lpwstr>c4b62f1d-01e0-4107-a0cc-5ac886858b23</vt:lpwstr>
  </property>
  <property fmtid="{D5CDD505-2E9C-101B-9397-08002B2CF9AE}" pid="4" name="MSIP_Label_c754cbb2-29ed-4ffe-af90-a08465e0dd2c_Owner">
    <vt:lpwstr>Dominic.Toolan@barclays.com</vt:lpwstr>
  </property>
  <property fmtid="{D5CDD505-2E9C-101B-9397-08002B2CF9AE}" pid="5" name="MSIP_Label_c754cbb2-29ed-4ffe-af90-a08465e0dd2c_SetDate">
    <vt:lpwstr>2019-07-04T17:04:55.4251039Z</vt:lpwstr>
  </property>
  <property fmtid="{D5CDD505-2E9C-101B-9397-08002B2CF9AE}" pid="6" name="MSIP_Label_c754cbb2-29ed-4ffe-af90-a08465e0dd2c_Name">
    <vt:lpwstr>Unrestricted</vt:lpwstr>
  </property>
  <property fmtid="{D5CDD505-2E9C-101B-9397-08002B2CF9AE}" pid="7" name="MSIP_Label_c754cbb2-29ed-4ffe-af90-a08465e0dd2c_Application">
    <vt:lpwstr>Microsoft Azure Information Protection</vt:lpwstr>
  </property>
  <property fmtid="{D5CDD505-2E9C-101B-9397-08002B2CF9AE}" pid="8" name="MSIP_Label_c754cbb2-29ed-4ffe-af90-a08465e0dd2c_Extended_MSFT_Method">
    <vt:lpwstr>Manual</vt:lpwstr>
  </property>
  <property fmtid="{D5CDD505-2E9C-101B-9397-08002B2CF9AE}" pid="9" name="barclaysdc">
    <vt:lpwstr>Unrestricted</vt:lpwstr>
  </property>
  <property fmtid="{D5CDD505-2E9C-101B-9397-08002B2CF9AE}" pid="10" name="_AdHocReviewCycleID">
    <vt:i4>-197406198</vt:i4>
  </property>
  <property fmtid="{D5CDD505-2E9C-101B-9397-08002B2CF9AE}" pid="11" name="_NewReviewCycle">
    <vt:lpwstr/>
  </property>
  <property fmtid="{D5CDD505-2E9C-101B-9397-08002B2CF9AE}" pid="12" name="_EmailSubject">
    <vt:lpwstr>Final Capstone Uploads</vt:lpwstr>
  </property>
  <property fmtid="{D5CDD505-2E9C-101B-9397-08002B2CF9AE}" pid="13" name="_AuthorEmail">
    <vt:lpwstr>dominic.toolan@barclays.com</vt:lpwstr>
  </property>
  <property fmtid="{D5CDD505-2E9C-101B-9397-08002B2CF9AE}" pid="14" name="_AuthorEmailDisplayName">
    <vt:lpwstr>Toolan, Dominic : Personal &amp; Corporate Banking</vt:lpwstr>
  </property>
</Properties>
</file>